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0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709"/>
  </p:normalViewPr>
  <p:slideViewPr>
    <p:cSldViewPr snapToGrid="0" snapToObjects="1">
      <p:cViewPr>
        <p:scale>
          <a:sx n="90" d="100"/>
          <a:sy n="90" d="100"/>
        </p:scale>
        <p:origin x="1088" y="1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07B13-9379-7D44-B316-B1733274E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D5BDC-C49A-4940-B312-2F1BD819AB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2B422-0AB9-414D-B71C-54B92CB17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86869-8BFB-BA4A-AD6E-6F4FF1A22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2E3E9-DCA2-0044-ADB4-FA3857F56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28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0FAB8-AB4E-1145-9B93-90628ADCF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ABD767-2C8B-744F-B8D1-868967DA4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28A7C-3E28-1B44-8E35-FB7A8597F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350D-0795-3546-BFBC-3FD85936A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B04D4-1A43-0D48-9F9E-A6C4733C2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119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A1E171-E3C6-2244-BE9D-5C732498F7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E37562-924B-4E4F-82D5-2B950CD55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FF5FC-74E1-8047-8AEE-642539C06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96ACF-C868-E74D-BCE5-AA883C6BB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C4001-0A81-944E-9545-560676905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28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F3B0A-26F0-6441-BA22-DDB2042A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12CC7-8C51-F249-AECE-C9B0FC2A4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6C3E4-59A2-BB45-A8D5-44B19CD18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7E630-53A5-224D-84E8-5B9B0BE00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21DF7-5D6C-4B4F-9284-A0CE0F239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292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ADB33-A77D-574A-8D2A-5C466834D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4713A-B611-BE45-84C6-E7DC8C615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0E070-D334-F945-9069-51AFA6A8F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AC933-BAE6-D041-B253-ABBF2C3D7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383AC-1103-3045-9292-0448D5668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151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A2093-4A48-474C-9C9A-BE669D9D4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0B0E9-E0E1-124D-A36D-D146DEF51F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15EB6-0569-DF4F-A9EA-F8DA364A32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DA9269-DA34-1246-A6AE-0A92F06C7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3E9DD4-DA93-BE47-BF3B-F51D95DBE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19D989-5DDC-3243-99FB-7C22D41D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071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8CC77-D4DB-444E-8255-BA0C5F70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9FF3F-A9F9-F347-BC2E-CD6F18718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F47D6D-80C6-E942-83B9-A3ABCFD98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3494A2-1488-DB43-B92F-4820F9177F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B22E0A-8F89-4E49-BA00-77CD0A2D89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3D74C5-4CB4-004F-8433-129521E8D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C97173-C597-F64C-A89F-7BE0119D8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DCC9DF-5951-4C48-B21D-8FD1C6340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34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BFF41-A56A-EF4B-9CBF-7D2BDAB06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0B2DC2-979F-DF40-8001-8333B4446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DD9273-8504-3B47-B42F-B19AD18D8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A1CBAC-5F22-C644-825E-1CB5C777F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11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CE96F-F4ED-864B-B7AD-78BEA460A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D5A48E-E0EB-9345-874F-EA47CBB85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E4992B-4042-0B41-8CFB-DB165A8D3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43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AFCEE-50B4-EA4D-8BDC-BC3C9D6E9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F2EC9-FCE9-2746-AB9E-A341304B1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57AD87-5CA8-4549-B922-B1EF7794E0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0043C-9779-3E45-9F6C-83E2C3EF1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53FEEC-0767-0B48-9A61-5717D466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757BE-30DB-D34B-8D8F-D1EECA4BE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832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445F2-22C1-A845-B9BC-DC21DC3F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A0F494-921E-A643-A99F-B7D9F6B247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87917F-8A2C-9D4E-9E0F-F6463D068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08EFF8-6B1E-E442-9D99-CBE7ECBCB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EA7731-AEB9-C74D-9B94-E249D1F09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9B059A-C2B2-6B40-B834-3294377AD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88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E10661-1B33-5A4B-AAEE-C6B53E71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50734-0CF3-354B-98A4-BFCA190B5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CE5B0-C07C-4E40-8A00-57924F06B2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F040C-32CA-B845-A67C-0FDE24C6106E}" type="datetimeFigureOut">
              <a:rPr lang="en-US" smtClean="0"/>
              <a:t>3/4/22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27031-5F4F-3E49-A0AD-64C1BB7C87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06D28-1199-0141-B56D-95A3DF098E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1F9EC-727F-804E-AA87-879F40600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612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wall, light, orange&#10;&#10;Description automatically generated">
            <a:extLst>
              <a:ext uri="{FF2B5EF4-FFF2-40B4-BE49-F238E27FC236}">
                <a16:creationId xmlns:a16="http://schemas.microsoft.com/office/drawing/2014/main" id="{A4F99419-2B8B-CA4B-AE31-99B8D65AE3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765" b="25432"/>
          <a:stretch/>
        </p:blipFill>
        <p:spPr>
          <a:xfrm>
            <a:off x="2667000" y="1286933"/>
            <a:ext cx="6857999" cy="38269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ECB054-ACA9-D741-A805-203A051B57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07" t="15473" r="26131" b="20164"/>
          <a:stretch/>
        </p:blipFill>
        <p:spPr>
          <a:xfrm>
            <a:off x="4594578" y="1061156"/>
            <a:ext cx="3138311" cy="4413955"/>
          </a:xfrm>
          <a:prstGeom prst="rect">
            <a:avLst/>
          </a:prstGeom>
        </p:spPr>
      </p:pic>
      <p:sp>
        <p:nvSpPr>
          <p:cNvPr id="29" name="Freeform 28">
            <a:extLst>
              <a:ext uri="{FF2B5EF4-FFF2-40B4-BE49-F238E27FC236}">
                <a16:creationId xmlns:a16="http://schemas.microsoft.com/office/drawing/2014/main" id="{5855CEF4-1083-D244-BA14-640CC81EA2BE}"/>
              </a:ext>
            </a:extLst>
          </p:cNvPr>
          <p:cNvSpPr/>
          <p:nvPr/>
        </p:nvSpPr>
        <p:spPr>
          <a:xfrm>
            <a:off x="2666999" y="5644"/>
            <a:ext cx="6857999" cy="6852356"/>
          </a:xfrm>
          <a:custGeom>
            <a:avLst/>
            <a:gdLst>
              <a:gd name="connsiteX0" fmla="*/ 578778 w 6857999"/>
              <a:gd name="connsiteY0" fmla="*/ 3123696 h 6852356"/>
              <a:gd name="connsiteX1" fmla="*/ 395739 w 6857999"/>
              <a:gd name="connsiteY1" fmla="*/ 3175672 h 6852356"/>
              <a:gd name="connsiteX2" fmla="*/ 295539 w 6857999"/>
              <a:gd name="connsiteY2" fmla="*/ 3266666 h 6852356"/>
              <a:gd name="connsiteX3" fmla="*/ 243315 w 6857999"/>
              <a:gd name="connsiteY3" fmla="*/ 3378981 h 6852356"/>
              <a:gd name="connsiteX4" fmla="*/ 240266 w 6857999"/>
              <a:gd name="connsiteY4" fmla="*/ 3501441 h 6852356"/>
              <a:gd name="connsiteX5" fmla="*/ 287589 w 6857999"/>
              <a:gd name="connsiteY5" fmla="*/ 3622870 h 6852356"/>
              <a:gd name="connsiteX6" fmla="*/ 694321 w 6857999"/>
              <a:gd name="connsiteY6" fmla="*/ 4280090 h 6852356"/>
              <a:gd name="connsiteX7" fmla="*/ 803833 w 6857999"/>
              <a:gd name="connsiteY7" fmla="*/ 4398973 h 6852356"/>
              <a:gd name="connsiteX8" fmla="*/ 923494 w 6857999"/>
              <a:gd name="connsiteY8" fmla="*/ 4444332 h 6852356"/>
              <a:gd name="connsiteX9" fmla="*/ 1043081 w 6857999"/>
              <a:gd name="connsiteY9" fmla="*/ 4435247 h 6852356"/>
              <a:gd name="connsiteX10" fmla="*/ 1150301 w 6857999"/>
              <a:gd name="connsiteY10" fmla="*/ 4387443 h 6852356"/>
              <a:gd name="connsiteX11" fmla="*/ 1242756 w 6857999"/>
              <a:gd name="connsiteY11" fmla="*/ 4298922 h 6852356"/>
              <a:gd name="connsiteX12" fmla="*/ 1291228 w 6857999"/>
              <a:gd name="connsiteY12" fmla="*/ 4184292 h 6852356"/>
              <a:gd name="connsiteX13" fmla="*/ 1294597 w 6857999"/>
              <a:gd name="connsiteY13" fmla="*/ 4060475 h 6852356"/>
              <a:gd name="connsiteX14" fmla="*/ 1250706 w 6857999"/>
              <a:gd name="connsiteY14" fmla="*/ 3942719 h 6852356"/>
              <a:gd name="connsiteX15" fmla="*/ 1205052 w 6857999"/>
              <a:gd name="connsiteY15" fmla="*/ 3868949 h 6852356"/>
              <a:gd name="connsiteX16" fmla="*/ 1034041 w 6857999"/>
              <a:gd name="connsiteY16" fmla="*/ 3974782 h 6852356"/>
              <a:gd name="connsiteX17" fmla="*/ 1070356 w 6857999"/>
              <a:gd name="connsiteY17" fmla="*/ 4033462 h 6852356"/>
              <a:gd name="connsiteX18" fmla="*/ 1096612 w 6857999"/>
              <a:gd name="connsiteY18" fmla="*/ 4098368 h 6852356"/>
              <a:gd name="connsiteX19" fmla="*/ 1094290 w 6857999"/>
              <a:gd name="connsiteY19" fmla="*/ 4150817 h 6852356"/>
              <a:gd name="connsiteX20" fmla="*/ 1070176 w 6857999"/>
              <a:gd name="connsiteY20" fmla="*/ 4192406 h 6852356"/>
              <a:gd name="connsiteX21" fmla="*/ 1037761 w 6857999"/>
              <a:gd name="connsiteY21" fmla="*/ 4220582 h 6852356"/>
              <a:gd name="connsiteX22" fmla="*/ 934657 w 6857999"/>
              <a:gd name="connsiteY22" fmla="*/ 4235696 h 6852356"/>
              <a:gd name="connsiteX23" fmla="*/ 858069 w 6857999"/>
              <a:gd name="connsiteY23" fmla="*/ 4162521 h 6852356"/>
              <a:gd name="connsiteX24" fmla="*/ 480390 w 6857999"/>
              <a:gd name="connsiteY24" fmla="*/ 3552245 h 6852356"/>
              <a:gd name="connsiteX25" fmla="*/ 439611 w 6857999"/>
              <a:gd name="connsiteY25" fmla="*/ 3439519 h 6852356"/>
              <a:gd name="connsiteX26" fmla="*/ 499895 w 6857999"/>
              <a:gd name="connsiteY26" fmla="*/ 3347721 h 6852356"/>
              <a:gd name="connsiteX27" fmla="*/ 599845 w 6857999"/>
              <a:gd name="connsiteY27" fmla="*/ 3336877 h 6852356"/>
              <a:gd name="connsiteX28" fmla="*/ 682301 w 6857999"/>
              <a:gd name="connsiteY28" fmla="*/ 3406421 h 6852356"/>
              <a:gd name="connsiteX29" fmla="*/ 717579 w 6857999"/>
              <a:gd name="connsiteY29" fmla="*/ 3463424 h 6852356"/>
              <a:gd name="connsiteX30" fmla="*/ 888590 w 6857999"/>
              <a:gd name="connsiteY30" fmla="*/ 3357591 h 6852356"/>
              <a:gd name="connsiteX31" fmla="*/ 847087 w 6857999"/>
              <a:gd name="connsiteY31" fmla="*/ 3290528 h 6852356"/>
              <a:gd name="connsiteX32" fmla="*/ 755055 w 6857999"/>
              <a:gd name="connsiteY32" fmla="*/ 3188652 h 6852356"/>
              <a:gd name="connsiteX33" fmla="*/ 640665 w 6857999"/>
              <a:gd name="connsiteY33" fmla="*/ 3133075 h 6852356"/>
              <a:gd name="connsiteX34" fmla="*/ 578778 w 6857999"/>
              <a:gd name="connsiteY34" fmla="*/ 3123696 h 6852356"/>
              <a:gd name="connsiteX35" fmla="*/ 1525813 w 6857999"/>
              <a:gd name="connsiteY35" fmla="*/ 2932248 h 6852356"/>
              <a:gd name="connsiteX36" fmla="*/ 1575301 w 6857999"/>
              <a:gd name="connsiteY36" fmla="*/ 2945166 h 6852356"/>
              <a:gd name="connsiteX37" fmla="*/ 1643395 w 6857999"/>
              <a:gd name="connsiteY37" fmla="*/ 3037598 h 6852356"/>
              <a:gd name="connsiteX38" fmla="*/ 1844818 w 6857999"/>
              <a:gd name="connsiteY38" fmla="*/ 3751061 h 6852356"/>
              <a:gd name="connsiteX39" fmla="*/ 1835115 w 6857999"/>
              <a:gd name="connsiteY39" fmla="*/ 3865456 h 6852356"/>
              <a:gd name="connsiteX40" fmla="*/ 1752461 w 6857999"/>
              <a:gd name="connsiteY40" fmla="*/ 3924644 h 6852356"/>
              <a:gd name="connsiteX41" fmla="*/ 1651057 w 6857999"/>
              <a:gd name="connsiteY41" fmla="*/ 3917419 h 6852356"/>
              <a:gd name="connsiteX42" fmla="*/ 1582963 w 6857999"/>
              <a:gd name="connsiteY42" fmla="*/ 3824987 h 6852356"/>
              <a:gd name="connsiteX43" fmla="*/ 1381539 w 6857999"/>
              <a:gd name="connsiteY43" fmla="*/ 3111525 h 6852356"/>
              <a:gd name="connsiteX44" fmla="*/ 1391243 w 6857999"/>
              <a:gd name="connsiteY44" fmla="*/ 2997129 h 6852356"/>
              <a:gd name="connsiteX45" fmla="*/ 1473897 w 6857999"/>
              <a:gd name="connsiteY45" fmla="*/ 2937941 h 6852356"/>
              <a:gd name="connsiteX46" fmla="*/ 1525813 w 6857999"/>
              <a:gd name="connsiteY46" fmla="*/ 2932248 h 6852356"/>
              <a:gd name="connsiteX47" fmla="*/ 6236560 w 6857999"/>
              <a:gd name="connsiteY47" fmla="*/ 2915994 h 6852356"/>
              <a:gd name="connsiteX48" fmla="*/ 5713815 w 6857999"/>
              <a:gd name="connsiteY48" fmla="*/ 4218870 h 6852356"/>
              <a:gd name="connsiteX49" fmla="*/ 6270099 w 6857999"/>
              <a:gd name="connsiteY49" fmla="*/ 4442064 h 6852356"/>
              <a:gd name="connsiteX50" fmla="*/ 6344987 w 6857999"/>
              <a:gd name="connsiteY50" fmla="*/ 4255416 h 6852356"/>
              <a:gd name="connsiteX51" fmla="*/ 5975351 w 6857999"/>
              <a:gd name="connsiteY51" fmla="*/ 4107109 h 6852356"/>
              <a:gd name="connsiteX52" fmla="*/ 6128797 w 6857999"/>
              <a:gd name="connsiteY52" fmla="*/ 3724664 h 6852356"/>
              <a:gd name="connsiteX53" fmla="*/ 6450856 w 6857999"/>
              <a:gd name="connsiteY53" fmla="*/ 3853882 h 6852356"/>
              <a:gd name="connsiteX54" fmla="*/ 6521338 w 6857999"/>
              <a:gd name="connsiteY54" fmla="*/ 3678213 h 6852356"/>
              <a:gd name="connsiteX55" fmla="*/ 6199280 w 6857999"/>
              <a:gd name="connsiteY55" fmla="*/ 3548996 h 6852356"/>
              <a:gd name="connsiteX56" fmla="*/ 6352726 w 6857999"/>
              <a:gd name="connsiteY56" fmla="*/ 3166551 h 6852356"/>
              <a:gd name="connsiteX57" fmla="*/ 6722362 w 6857999"/>
              <a:gd name="connsiteY57" fmla="*/ 3314857 h 6852356"/>
              <a:gd name="connsiteX58" fmla="*/ 6792844 w 6857999"/>
              <a:gd name="connsiteY58" fmla="*/ 3139189 h 6852356"/>
              <a:gd name="connsiteX59" fmla="*/ 1541845 w 6857999"/>
              <a:gd name="connsiteY59" fmla="*/ 2732323 h 6852356"/>
              <a:gd name="connsiteX60" fmla="*/ 1419255 w 6857999"/>
              <a:gd name="connsiteY60" fmla="*/ 2744396 h 6852356"/>
              <a:gd name="connsiteX61" fmla="*/ 1308452 w 6857999"/>
              <a:gd name="connsiteY61" fmla="*/ 2798214 h 6852356"/>
              <a:gd name="connsiteX62" fmla="*/ 1222180 w 6857999"/>
              <a:gd name="connsiteY62" fmla="*/ 2888130 h 6852356"/>
              <a:gd name="connsiteX63" fmla="*/ 1175744 w 6857999"/>
              <a:gd name="connsiteY63" fmla="*/ 3013921 h 6852356"/>
              <a:gd name="connsiteX64" fmla="*/ 1187994 w 6857999"/>
              <a:gd name="connsiteY64" fmla="*/ 3166167 h 6852356"/>
              <a:gd name="connsiteX65" fmla="*/ 1389417 w 6857999"/>
              <a:gd name="connsiteY65" fmla="*/ 3879628 h 6852356"/>
              <a:gd name="connsiteX66" fmla="*/ 1459128 w 6857999"/>
              <a:gd name="connsiteY66" fmla="*/ 4017701 h 6852356"/>
              <a:gd name="connsiteX67" fmla="*/ 1563421 w 6857999"/>
              <a:gd name="connsiteY67" fmla="*/ 4096841 h 6852356"/>
              <a:gd name="connsiteX68" fmla="*/ 1684513 w 6857999"/>
              <a:gd name="connsiteY68" fmla="*/ 4130263 h 6852356"/>
              <a:gd name="connsiteX69" fmla="*/ 1807102 w 6857999"/>
              <a:gd name="connsiteY69" fmla="*/ 4118190 h 6852356"/>
              <a:gd name="connsiteX70" fmla="*/ 1917906 w 6857999"/>
              <a:gd name="connsiteY70" fmla="*/ 4064372 h 6852356"/>
              <a:gd name="connsiteX71" fmla="*/ 2005540 w 6857999"/>
              <a:gd name="connsiteY71" fmla="*/ 3972023 h 6852356"/>
              <a:gd name="connsiteX72" fmla="*/ 2051150 w 6857999"/>
              <a:gd name="connsiteY72" fmla="*/ 3850563 h 6852356"/>
              <a:gd name="connsiteX73" fmla="*/ 2038364 w 6857999"/>
              <a:gd name="connsiteY73" fmla="*/ 3696419 h 6852356"/>
              <a:gd name="connsiteX74" fmla="*/ 1836941 w 6857999"/>
              <a:gd name="connsiteY74" fmla="*/ 2982957 h 6852356"/>
              <a:gd name="connsiteX75" fmla="*/ 1767765 w 6857999"/>
              <a:gd name="connsiteY75" fmla="*/ 2846782 h 6852356"/>
              <a:gd name="connsiteX76" fmla="*/ 1664299 w 6857999"/>
              <a:gd name="connsiteY76" fmla="*/ 2763312 h 6852356"/>
              <a:gd name="connsiteX77" fmla="*/ 1541845 w 6857999"/>
              <a:gd name="connsiteY77" fmla="*/ 2732323 h 6852356"/>
              <a:gd name="connsiteX78" fmla="*/ 5384991 w 6857999"/>
              <a:gd name="connsiteY78" fmla="*/ 2682439 h 6852356"/>
              <a:gd name="connsiteX79" fmla="*/ 5047260 w 6857999"/>
              <a:gd name="connsiteY79" fmla="*/ 4045041 h 6852356"/>
              <a:gd name="connsiteX80" fmla="*/ 5629045 w 6857999"/>
              <a:gd name="connsiteY80" fmla="*/ 4189241 h 6852356"/>
              <a:gd name="connsiteX81" fmla="*/ 5677428 w 6857999"/>
              <a:gd name="connsiteY81" fmla="*/ 3994037 h 6852356"/>
              <a:gd name="connsiteX82" fmla="*/ 5290847 w 6857999"/>
              <a:gd name="connsiteY82" fmla="*/ 3898220 h 6852356"/>
              <a:gd name="connsiteX83" fmla="*/ 5389985 w 6857999"/>
              <a:gd name="connsiteY83" fmla="*/ 3498243 h 6852356"/>
              <a:gd name="connsiteX84" fmla="*/ 5726807 w 6857999"/>
              <a:gd name="connsiteY84" fmla="*/ 3581727 h 6852356"/>
              <a:gd name="connsiteX85" fmla="*/ 5772344 w 6857999"/>
              <a:gd name="connsiteY85" fmla="*/ 3398005 h 6852356"/>
              <a:gd name="connsiteX86" fmla="*/ 5435521 w 6857999"/>
              <a:gd name="connsiteY86" fmla="*/ 3314521 h 6852356"/>
              <a:gd name="connsiteX87" fmla="*/ 5534658 w 6857999"/>
              <a:gd name="connsiteY87" fmla="*/ 2914544 h 6852356"/>
              <a:gd name="connsiteX88" fmla="*/ 5921239 w 6857999"/>
              <a:gd name="connsiteY88" fmla="*/ 3010361 h 6852356"/>
              <a:gd name="connsiteX89" fmla="*/ 5966776 w 6857999"/>
              <a:gd name="connsiteY89" fmla="*/ 2826639 h 6852356"/>
              <a:gd name="connsiteX90" fmla="*/ 4558253 w 6857999"/>
              <a:gd name="connsiteY90" fmla="*/ 2549783 h 6852356"/>
              <a:gd name="connsiteX91" fmla="*/ 4359363 w 6857999"/>
              <a:gd name="connsiteY91" fmla="*/ 3939455 h 6852356"/>
              <a:gd name="connsiteX92" fmla="*/ 4558445 w 6857999"/>
              <a:gd name="connsiteY92" fmla="*/ 3967948 h 6852356"/>
              <a:gd name="connsiteX93" fmla="*/ 4643364 w 6857999"/>
              <a:gd name="connsiteY93" fmla="*/ 3374604 h 6852356"/>
              <a:gd name="connsiteX94" fmla="*/ 4986879 w 6857999"/>
              <a:gd name="connsiteY94" fmla="*/ 3423768 h 6852356"/>
              <a:gd name="connsiteX95" fmla="*/ 5013695 w 6857999"/>
              <a:gd name="connsiteY95" fmla="*/ 3236397 h 6852356"/>
              <a:gd name="connsiteX96" fmla="*/ 4670181 w 6857999"/>
              <a:gd name="connsiteY96" fmla="*/ 3187233 h 6852356"/>
              <a:gd name="connsiteX97" fmla="*/ 4730519 w 6857999"/>
              <a:gd name="connsiteY97" fmla="*/ 2765647 h 6852356"/>
              <a:gd name="connsiteX98" fmla="*/ 5124780 w 6857999"/>
              <a:gd name="connsiteY98" fmla="*/ 2822074 h 6852356"/>
              <a:gd name="connsiteX99" fmla="*/ 5151596 w 6857999"/>
              <a:gd name="connsiteY99" fmla="*/ 2634702 h 6852356"/>
              <a:gd name="connsiteX100" fmla="*/ 2663577 w 6857999"/>
              <a:gd name="connsiteY100" fmla="*/ 2525642 h 6852356"/>
              <a:gd name="connsiteX101" fmla="*/ 2069567 w 6857999"/>
              <a:gd name="connsiteY101" fmla="*/ 2605767 h 6852356"/>
              <a:gd name="connsiteX102" fmla="*/ 2257225 w 6857999"/>
              <a:gd name="connsiteY102" fmla="*/ 3997000 h 6852356"/>
              <a:gd name="connsiteX103" fmla="*/ 2456531 w 6857999"/>
              <a:gd name="connsiteY103" fmla="*/ 3970116 h 6852356"/>
              <a:gd name="connsiteX104" fmla="*/ 2376408 w 6857999"/>
              <a:gd name="connsiteY104" fmla="*/ 3376106 h 6852356"/>
              <a:gd name="connsiteX105" fmla="*/ 2720308 w 6857999"/>
              <a:gd name="connsiteY105" fmla="*/ 3329719 h 6852356"/>
              <a:gd name="connsiteX106" fmla="*/ 2695006 w 6857999"/>
              <a:gd name="connsiteY106" fmla="*/ 3142137 h 6852356"/>
              <a:gd name="connsiteX107" fmla="*/ 2351105 w 6857999"/>
              <a:gd name="connsiteY107" fmla="*/ 3188524 h 6852356"/>
              <a:gd name="connsiteX108" fmla="*/ 2294175 w 6857999"/>
              <a:gd name="connsiteY108" fmla="*/ 2766465 h 6852356"/>
              <a:gd name="connsiteX109" fmla="*/ 2688879 w 6857999"/>
              <a:gd name="connsiteY109" fmla="*/ 2713224 h 6852356"/>
              <a:gd name="connsiteX110" fmla="*/ 1200577 w 6857999"/>
              <a:gd name="connsiteY110" fmla="*/ 0 h 6852356"/>
              <a:gd name="connsiteX111" fmla="*/ 5657423 w 6857999"/>
              <a:gd name="connsiteY111" fmla="*/ 0 h 6852356"/>
              <a:gd name="connsiteX112" fmla="*/ 5679832 w 6857999"/>
              <a:gd name="connsiteY112" fmla="*/ 1132 h 6852356"/>
              <a:gd name="connsiteX113" fmla="*/ 6857999 w 6857999"/>
              <a:gd name="connsiteY113" fmla="*/ 1306703 h 6852356"/>
              <a:gd name="connsiteX114" fmla="*/ 6857999 w 6857999"/>
              <a:gd name="connsiteY114" fmla="*/ 5540009 h 6852356"/>
              <a:gd name="connsiteX115" fmla="*/ 5545652 w 6857999"/>
              <a:gd name="connsiteY115" fmla="*/ 6852356 h 6852356"/>
              <a:gd name="connsiteX116" fmla="*/ 1312347 w 6857999"/>
              <a:gd name="connsiteY116" fmla="*/ 6852356 h 6852356"/>
              <a:gd name="connsiteX117" fmla="*/ 0 w 6857999"/>
              <a:gd name="connsiteY117" fmla="*/ 5540009 h 6852356"/>
              <a:gd name="connsiteX118" fmla="*/ 0 w 6857999"/>
              <a:gd name="connsiteY118" fmla="*/ 1306703 h 6852356"/>
              <a:gd name="connsiteX119" fmla="*/ 1178168 w 6857999"/>
              <a:gd name="connsiteY119" fmla="*/ 1132 h 685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6857999" h="6852356">
                <a:moveTo>
                  <a:pt x="578778" y="3123696"/>
                </a:moveTo>
                <a:cubicBezTo>
                  <a:pt x="517109" y="3120994"/>
                  <a:pt x="456096" y="3138319"/>
                  <a:pt x="395739" y="3175672"/>
                </a:cubicBezTo>
                <a:cubicBezTo>
                  <a:pt x="354383" y="3201266"/>
                  <a:pt x="320983" y="3231597"/>
                  <a:pt x="295539" y="3266666"/>
                </a:cubicBezTo>
                <a:cubicBezTo>
                  <a:pt x="270095" y="3301735"/>
                  <a:pt x="252687" y="3339174"/>
                  <a:pt x="243315" y="3378981"/>
                </a:cubicBezTo>
                <a:cubicBezTo>
                  <a:pt x="233944" y="3418789"/>
                  <a:pt x="232927" y="3459609"/>
                  <a:pt x="240266" y="3501441"/>
                </a:cubicBezTo>
                <a:cubicBezTo>
                  <a:pt x="247604" y="3543273"/>
                  <a:pt x="263379" y="3583750"/>
                  <a:pt x="287589" y="3622870"/>
                </a:cubicBezTo>
                <a:lnTo>
                  <a:pt x="694321" y="4280090"/>
                </a:lnTo>
                <a:cubicBezTo>
                  <a:pt x="728216" y="4334859"/>
                  <a:pt x="764719" y="4374486"/>
                  <a:pt x="803833" y="4398973"/>
                </a:cubicBezTo>
                <a:cubicBezTo>
                  <a:pt x="842947" y="4423459"/>
                  <a:pt x="882834" y="4438579"/>
                  <a:pt x="923494" y="4444332"/>
                </a:cubicBezTo>
                <a:cubicBezTo>
                  <a:pt x="964153" y="4450086"/>
                  <a:pt x="1004016" y="4447057"/>
                  <a:pt x="1043081" y="4435247"/>
                </a:cubicBezTo>
                <a:cubicBezTo>
                  <a:pt x="1082147" y="4423437"/>
                  <a:pt x="1117886" y="4407503"/>
                  <a:pt x="1150301" y="4387443"/>
                </a:cubicBezTo>
                <a:cubicBezTo>
                  <a:pt x="1188303" y="4363924"/>
                  <a:pt x="1219121" y="4334418"/>
                  <a:pt x="1242756" y="4298922"/>
                </a:cubicBezTo>
                <a:cubicBezTo>
                  <a:pt x="1266391" y="4263428"/>
                  <a:pt x="1282548" y="4225217"/>
                  <a:pt x="1291228" y="4184292"/>
                </a:cubicBezTo>
                <a:cubicBezTo>
                  <a:pt x="1299909" y="4143366"/>
                  <a:pt x="1301032" y="4102094"/>
                  <a:pt x="1294597" y="4060475"/>
                </a:cubicBezTo>
                <a:cubicBezTo>
                  <a:pt x="1288163" y="4018855"/>
                  <a:pt x="1273533" y="3979603"/>
                  <a:pt x="1250706" y="3942719"/>
                </a:cubicBezTo>
                <a:lnTo>
                  <a:pt x="1205052" y="3868949"/>
                </a:lnTo>
                <a:lnTo>
                  <a:pt x="1034041" y="3974782"/>
                </a:lnTo>
                <a:lnTo>
                  <a:pt x="1070356" y="4033462"/>
                </a:lnTo>
                <a:cubicBezTo>
                  <a:pt x="1084882" y="4056935"/>
                  <a:pt x="1093634" y="4078570"/>
                  <a:pt x="1096612" y="4098368"/>
                </a:cubicBezTo>
                <a:cubicBezTo>
                  <a:pt x="1099590" y="4118167"/>
                  <a:pt x="1098816" y="4135650"/>
                  <a:pt x="1094290" y="4150817"/>
                </a:cubicBezTo>
                <a:cubicBezTo>
                  <a:pt x="1088646" y="4166676"/>
                  <a:pt x="1080608" y="4180539"/>
                  <a:pt x="1070176" y="4192406"/>
                </a:cubicBezTo>
                <a:cubicBezTo>
                  <a:pt x="1059743" y="4204272"/>
                  <a:pt x="1048938" y="4213664"/>
                  <a:pt x="1037761" y="4220582"/>
                </a:cubicBezTo>
                <a:cubicBezTo>
                  <a:pt x="998641" y="4244792"/>
                  <a:pt x="964272" y="4249830"/>
                  <a:pt x="934657" y="4235696"/>
                </a:cubicBezTo>
                <a:cubicBezTo>
                  <a:pt x="905042" y="4221562"/>
                  <a:pt x="879513" y="4197170"/>
                  <a:pt x="858069" y="4162521"/>
                </a:cubicBezTo>
                <a:lnTo>
                  <a:pt x="480390" y="3552245"/>
                </a:lnTo>
                <a:cubicBezTo>
                  <a:pt x="455488" y="3512007"/>
                  <a:pt x="441895" y="3474432"/>
                  <a:pt x="439611" y="3439519"/>
                </a:cubicBezTo>
                <a:cubicBezTo>
                  <a:pt x="437327" y="3404606"/>
                  <a:pt x="457422" y="3374006"/>
                  <a:pt x="499895" y="3347721"/>
                </a:cubicBezTo>
                <a:cubicBezTo>
                  <a:pt x="532309" y="3327661"/>
                  <a:pt x="565626" y="3324047"/>
                  <a:pt x="599845" y="3336877"/>
                </a:cubicBezTo>
                <a:cubicBezTo>
                  <a:pt x="634064" y="3349708"/>
                  <a:pt x="661549" y="3372889"/>
                  <a:pt x="682301" y="3406421"/>
                </a:cubicBezTo>
                <a:lnTo>
                  <a:pt x="717579" y="3463424"/>
                </a:lnTo>
                <a:lnTo>
                  <a:pt x="888590" y="3357591"/>
                </a:lnTo>
                <a:lnTo>
                  <a:pt x="847087" y="3290528"/>
                </a:lnTo>
                <a:cubicBezTo>
                  <a:pt x="821494" y="3249172"/>
                  <a:pt x="790816" y="3215213"/>
                  <a:pt x="755055" y="3188652"/>
                </a:cubicBezTo>
                <a:cubicBezTo>
                  <a:pt x="719295" y="3162090"/>
                  <a:pt x="681165" y="3143564"/>
                  <a:pt x="640665" y="3133075"/>
                </a:cubicBezTo>
                <a:cubicBezTo>
                  <a:pt x="619963" y="3127723"/>
                  <a:pt x="599334" y="3124597"/>
                  <a:pt x="578778" y="3123696"/>
                </a:cubicBezTo>
                <a:close/>
                <a:moveTo>
                  <a:pt x="1525813" y="2932248"/>
                </a:moveTo>
                <a:cubicBezTo>
                  <a:pt x="1542714" y="2933452"/>
                  <a:pt x="1559210" y="2937758"/>
                  <a:pt x="1575301" y="2945166"/>
                </a:cubicBezTo>
                <a:cubicBezTo>
                  <a:pt x="1607483" y="2959982"/>
                  <a:pt x="1630181" y="2990793"/>
                  <a:pt x="1643395" y="3037598"/>
                </a:cubicBezTo>
                <a:lnTo>
                  <a:pt x="1844818" y="3751061"/>
                </a:lnTo>
                <a:cubicBezTo>
                  <a:pt x="1858032" y="3797866"/>
                  <a:pt x="1854798" y="3835998"/>
                  <a:pt x="1835115" y="3865456"/>
                </a:cubicBezTo>
                <a:cubicBezTo>
                  <a:pt x="1815432" y="3894915"/>
                  <a:pt x="1787881" y="3914645"/>
                  <a:pt x="1752461" y="3924644"/>
                </a:cubicBezTo>
                <a:cubicBezTo>
                  <a:pt x="1717041" y="3934644"/>
                  <a:pt x="1683239" y="3932236"/>
                  <a:pt x="1651057" y="3917419"/>
                </a:cubicBezTo>
                <a:cubicBezTo>
                  <a:pt x="1618875" y="3902603"/>
                  <a:pt x="1596176" y="3871792"/>
                  <a:pt x="1582963" y="3824987"/>
                </a:cubicBezTo>
                <a:lnTo>
                  <a:pt x="1381539" y="3111525"/>
                </a:lnTo>
                <a:cubicBezTo>
                  <a:pt x="1368325" y="3064720"/>
                  <a:pt x="1371560" y="3026588"/>
                  <a:pt x="1391243" y="2997129"/>
                </a:cubicBezTo>
                <a:cubicBezTo>
                  <a:pt x="1410925" y="2967670"/>
                  <a:pt x="1438477" y="2947941"/>
                  <a:pt x="1473897" y="2937941"/>
                </a:cubicBezTo>
                <a:cubicBezTo>
                  <a:pt x="1491607" y="2932941"/>
                  <a:pt x="1508912" y="2931043"/>
                  <a:pt x="1525813" y="2932248"/>
                </a:cubicBezTo>
                <a:close/>
                <a:moveTo>
                  <a:pt x="6236560" y="2915994"/>
                </a:moveTo>
                <a:lnTo>
                  <a:pt x="5713815" y="4218870"/>
                </a:lnTo>
                <a:lnTo>
                  <a:pt x="6270099" y="4442064"/>
                </a:lnTo>
                <a:lnTo>
                  <a:pt x="6344987" y="4255416"/>
                </a:lnTo>
                <a:lnTo>
                  <a:pt x="5975351" y="4107109"/>
                </a:lnTo>
                <a:lnTo>
                  <a:pt x="6128797" y="3724664"/>
                </a:lnTo>
                <a:lnTo>
                  <a:pt x="6450856" y="3853882"/>
                </a:lnTo>
                <a:lnTo>
                  <a:pt x="6521338" y="3678213"/>
                </a:lnTo>
                <a:lnTo>
                  <a:pt x="6199280" y="3548996"/>
                </a:lnTo>
                <a:lnTo>
                  <a:pt x="6352726" y="3166551"/>
                </a:lnTo>
                <a:lnTo>
                  <a:pt x="6722362" y="3314857"/>
                </a:lnTo>
                <a:lnTo>
                  <a:pt x="6792844" y="3139189"/>
                </a:lnTo>
                <a:close/>
                <a:moveTo>
                  <a:pt x="1541845" y="2732323"/>
                </a:moveTo>
                <a:cubicBezTo>
                  <a:pt x="1499334" y="2729300"/>
                  <a:pt x="1458471" y="2733325"/>
                  <a:pt x="1419255" y="2744396"/>
                </a:cubicBezTo>
                <a:cubicBezTo>
                  <a:pt x="1380040" y="2755467"/>
                  <a:pt x="1343106" y="2773406"/>
                  <a:pt x="1308452" y="2798214"/>
                </a:cubicBezTo>
                <a:cubicBezTo>
                  <a:pt x="1273798" y="2823021"/>
                  <a:pt x="1245040" y="2852993"/>
                  <a:pt x="1222180" y="2888130"/>
                </a:cubicBezTo>
                <a:cubicBezTo>
                  <a:pt x="1198412" y="2924888"/>
                  <a:pt x="1182933" y="2966818"/>
                  <a:pt x="1175744" y="3013921"/>
                </a:cubicBezTo>
                <a:cubicBezTo>
                  <a:pt x="1168553" y="3061022"/>
                  <a:pt x="1172637" y="3111771"/>
                  <a:pt x="1187994" y="3166167"/>
                </a:cubicBezTo>
                <a:lnTo>
                  <a:pt x="1389417" y="3879628"/>
                </a:lnTo>
                <a:cubicBezTo>
                  <a:pt x="1405488" y="3936554"/>
                  <a:pt x="1428725" y="3982578"/>
                  <a:pt x="1459128" y="4017701"/>
                </a:cubicBezTo>
                <a:cubicBezTo>
                  <a:pt x="1489532" y="4052824"/>
                  <a:pt x="1524296" y="4079204"/>
                  <a:pt x="1563421" y="4096841"/>
                </a:cubicBezTo>
                <a:cubicBezTo>
                  <a:pt x="1601638" y="4116100"/>
                  <a:pt x="1642002" y="4127240"/>
                  <a:pt x="1684513" y="4130263"/>
                </a:cubicBezTo>
                <a:cubicBezTo>
                  <a:pt x="1727024" y="4133285"/>
                  <a:pt x="1767887" y="4129261"/>
                  <a:pt x="1807102" y="4118190"/>
                </a:cubicBezTo>
                <a:cubicBezTo>
                  <a:pt x="1846317" y="4107119"/>
                  <a:pt x="1883252" y="4089179"/>
                  <a:pt x="1917906" y="4064372"/>
                </a:cubicBezTo>
                <a:cubicBezTo>
                  <a:pt x="1952560" y="4039564"/>
                  <a:pt x="1981771" y="4008781"/>
                  <a:pt x="2005540" y="3972023"/>
                </a:cubicBezTo>
                <a:cubicBezTo>
                  <a:pt x="2028400" y="3936886"/>
                  <a:pt x="2043603" y="3896400"/>
                  <a:pt x="2051150" y="3850563"/>
                </a:cubicBezTo>
                <a:cubicBezTo>
                  <a:pt x="2058697" y="3804725"/>
                  <a:pt x="2054435" y="3753344"/>
                  <a:pt x="2038364" y="3696419"/>
                </a:cubicBezTo>
                <a:lnTo>
                  <a:pt x="1836941" y="2982957"/>
                </a:lnTo>
                <a:cubicBezTo>
                  <a:pt x="1821584" y="2928562"/>
                  <a:pt x="1798525" y="2883170"/>
                  <a:pt x="1767765" y="2846782"/>
                </a:cubicBezTo>
                <a:cubicBezTo>
                  <a:pt x="1737005" y="2810394"/>
                  <a:pt x="1702516" y="2782571"/>
                  <a:pt x="1664299" y="2763312"/>
                </a:cubicBezTo>
                <a:cubicBezTo>
                  <a:pt x="1625174" y="2745675"/>
                  <a:pt x="1584356" y="2735345"/>
                  <a:pt x="1541845" y="2732323"/>
                </a:cubicBezTo>
                <a:close/>
                <a:moveTo>
                  <a:pt x="5384991" y="2682439"/>
                </a:moveTo>
                <a:lnTo>
                  <a:pt x="5047260" y="4045041"/>
                </a:lnTo>
                <a:lnTo>
                  <a:pt x="5629045" y="4189241"/>
                </a:lnTo>
                <a:lnTo>
                  <a:pt x="5677428" y="3994037"/>
                </a:lnTo>
                <a:lnTo>
                  <a:pt x="5290847" y="3898220"/>
                </a:lnTo>
                <a:lnTo>
                  <a:pt x="5389985" y="3498243"/>
                </a:lnTo>
                <a:lnTo>
                  <a:pt x="5726807" y="3581727"/>
                </a:lnTo>
                <a:lnTo>
                  <a:pt x="5772344" y="3398005"/>
                </a:lnTo>
                <a:lnTo>
                  <a:pt x="5435521" y="3314521"/>
                </a:lnTo>
                <a:lnTo>
                  <a:pt x="5534658" y="2914544"/>
                </a:lnTo>
                <a:lnTo>
                  <a:pt x="5921239" y="3010361"/>
                </a:lnTo>
                <a:lnTo>
                  <a:pt x="5966776" y="2826639"/>
                </a:lnTo>
                <a:close/>
                <a:moveTo>
                  <a:pt x="4558253" y="2549783"/>
                </a:moveTo>
                <a:lnTo>
                  <a:pt x="4359363" y="3939455"/>
                </a:lnTo>
                <a:lnTo>
                  <a:pt x="4558445" y="3967948"/>
                </a:lnTo>
                <a:lnTo>
                  <a:pt x="4643364" y="3374604"/>
                </a:lnTo>
                <a:lnTo>
                  <a:pt x="4986879" y="3423768"/>
                </a:lnTo>
                <a:lnTo>
                  <a:pt x="5013695" y="3236397"/>
                </a:lnTo>
                <a:lnTo>
                  <a:pt x="4670181" y="3187233"/>
                </a:lnTo>
                <a:lnTo>
                  <a:pt x="4730519" y="2765647"/>
                </a:lnTo>
                <a:lnTo>
                  <a:pt x="5124780" y="2822074"/>
                </a:lnTo>
                <a:lnTo>
                  <a:pt x="5151596" y="2634702"/>
                </a:lnTo>
                <a:close/>
                <a:moveTo>
                  <a:pt x="2663577" y="2525642"/>
                </a:moveTo>
                <a:lnTo>
                  <a:pt x="2069567" y="2605767"/>
                </a:lnTo>
                <a:lnTo>
                  <a:pt x="2257225" y="3997000"/>
                </a:lnTo>
                <a:lnTo>
                  <a:pt x="2456531" y="3970116"/>
                </a:lnTo>
                <a:lnTo>
                  <a:pt x="2376408" y="3376106"/>
                </a:lnTo>
                <a:lnTo>
                  <a:pt x="2720308" y="3329719"/>
                </a:lnTo>
                <a:lnTo>
                  <a:pt x="2695006" y="3142137"/>
                </a:lnTo>
                <a:lnTo>
                  <a:pt x="2351105" y="3188524"/>
                </a:lnTo>
                <a:lnTo>
                  <a:pt x="2294175" y="2766465"/>
                </a:lnTo>
                <a:lnTo>
                  <a:pt x="2688879" y="2713224"/>
                </a:lnTo>
                <a:close/>
                <a:moveTo>
                  <a:pt x="1200577" y="0"/>
                </a:moveTo>
                <a:lnTo>
                  <a:pt x="5657423" y="0"/>
                </a:lnTo>
                <a:lnTo>
                  <a:pt x="5679832" y="1132"/>
                </a:lnTo>
                <a:cubicBezTo>
                  <a:pt x="6341591" y="68337"/>
                  <a:pt x="6857999" y="627213"/>
                  <a:pt x="6857999" y="1306703"/>
                </a:cubicBezTo>
                <a:lnTo>
                  <a:pt x="6857999" y="5540009"/>
                </a:lnTo>
                <a:cubicBezTo>
                  <a:pt x="6857999" y="6264798"/>
                  <a:pt x="6270441" y="6852356"/>
                  <a:pt x="5545652" y="6852356"/>
                </a:cubicBezTo>
                <a:lnTo>
                  <a:pt x="1312347" y="6852356"/>
                </a:lnTo>
                <a:cubicBezTo>
                  <a:pt x="587558" y="6852356"/>
                  <a:pt x="0" y="6264798"/>
                  <a:pt x="0" y="5540009"/>
                </a:cubicBezTo>
                <a:lnTo>
                  <a:pt x="0" y="1306703"/>
                </a:lnTo>
                <a:cubicBezTo>
                  <a:pt x="0" y="627213"/>
                  <a:pt x="516409" y="68337"/>
                  <a:pt x="1178168" y="1132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268337" algn="ctr" rotWithShape="0">
              <a:srgbClr val="470001">
                <a:alpha val="4666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3CE8E58F-7E34-3342-951E-AF166C19B33E}"/>
              </a:ext>
            </a:extLst>
          </p:cNvPr>
          <p:cNvSpPr/>
          <p:nvPr/>
        </p:nvSpPr>
        <p:spPr>
          <a:xfrm>
            <a:off x="2666999" y="0"/>
            <a:ext cx="6857999" cy="6852356"/>
          </a:xfrm>
          <a:custGeom>
            <a:avLst/>
            <a:gdLst>
              <a:gd name="connsiteX0" fmla="*/ 578778 w 6857999"/>
              <a:gd name="connsiteY0" fmla="*/ 3123696 h 6852356"/>
              <a:gd name="connsiteX1" fmla="*/ 395739 w 6857999"/>
              <a:gd name="connsiteY1" fmla="*/ 3175672 h 6852356"/>
              <a:gd name="connsiteX2" fmla="*/ 295539 w 6857999"/>
              <a:gd name="connsiteY2" fmla="*/ 3266666 h 6852356"/>
              <a:gd name="connsiteX3" fmla="*/ 243315 w 6857999"/>
              <a:gd name="connsiteY3" fmla="*/ 3378981 h 6852356"/>
              <a:gd name="connsiteX4" fmla="*/ 240266 w 6857999"/>
              <a:gd name="connsiteY4" fmla="*/ 3501441 h 6852356"/>
              <a:gd name="connsiteX5" fmla="*/ 287589 w 6857999"/>
              <a:gd name="connsiteY5" fmla="*/ 3622870 h 6852356"/>
              <a:gd name="connsiteX6" fmla="*/ 694321 w 6857999"/>
              <a:gd name="connsiteY6" fmla="*/ 4280090 h 6852356"/>
              <a:gd name="connsiteX7" fmla="*/ 803833 w 6857999"/>
              <a:gd name="connsiteY7" fmla="*/ 4398973 h 6852356"/>
              <a:gd name="connsiteX8" fmla="*/ 923494 w 6857999"/>
              <a:gd name="connsiteY8" fmla="*/ 4444332 h 6852356"/>
              <a:gd name="connsiteX9" fmla="*/ 1043081 w 6857999"/>
              <a:gd name="connsiteY9" fmla="*/ 4435247 h 6852356"/>
              <a:gd name="connsiteX10" fmla="*/ 1150301 w 6857999"/>
              <a:gd name="connsiteY10" fmla="*/ 4387443 h 6852356"/>
              <a:gd name="connsiteX11" fmla="*/ 1242756 w 6857999"/>
              <a:gd name="connsiteY11" fmla="*/ 4298922 h 6852356"/>
              <a:gd name="connsiteX12" fmla="*/ 1291228 w 6857999"/>
              <a:gd name="connsiteY12" fmla="*/ 4184292 h 6852356"/>
              <a:gd name="connsiteX13" fmla="*/ 1294597 w 6857999"/>
              <a:gd name="connsiteY13" fmla="*/ 4060475 h 6852356"/>
              <a:gd name="connsiteX14" fmla="*/ 1250706 w 6857999"/>
              <a:gd name="connsiteY14" fmla="*/ 3942719 h 6852356"/>
              <a:gd name="connsiteX15" fmla="*/ 1205052 w 6857999"/>
              <a:gd name="connsiteY15" fmla="*/ 3868949 h 6852356"/>
              <a:gd name="connsiteX16" fmla="*/ 1034041 w 6857999"/>
              <a:gd name="connsiteY16" fmla="*/ 3974782 h 6852356"/>
              <a:gd name="connsiteX17" fmla="*/ 1070356 w 6857999"/>
              <a:gd name="connsiteY17" fmla="*/ 4033462 h 6852356"/>
              <a:gd name="connsiteX18" fmla="*/ 1096612 w 6857999"/>
              <a:gd name="connsiteY18" fmla="*/ 4098368 h 6852356"/>
              <a:gd name="connsiteX19" fmla="*/ 1094290 w 6857999"/>
              <a:gd name="connsiteY19" fmla="*/ 4150817 h 6852356"/>
              <a:gd name="connsiteX20" fmla="*/ 1070176 w 6857999"/>
              <a:gd name="connsiteY20" fmla="*/ 4192406 h 6852356"/>
              <a:gd name="connsiteX21" fmla="*/ 1037761 w 6857999"/>
              <a:gd name="connsiteY21" fmla="*/ 4220582 h 6852356"/>
              <a:gd name="connsiteX22" fmla="*/ 934657 w 6857999"/>
              <a:gd name="connsiteY22" fmla="*/ 4235696 h 6852356"/>
              <a:gd name="connsiteX23" fmla="*/ 858069 w 6857999"/>
              <a:gd name="connsiteY23" fmla="*/ 4162521 h 6852356"/>
              <a:gd name="connsiteX24" fmla="*/ 480390 w 6857999"/>
              <a:gd name="connsiteY24" fmla="*/ 3552245 h 6852356"/>
              <a:gd name="connsiteX25" fmla="*/ 439611 w 6857999"/>
              <a:gd name="connsiteY25" fmla="*/ 3439519 h 6852356"/>
              <a:gd name="connsiteX26" fmla="*/ 499895 w 6857999"/>
              <a:gd name="connsiteY26" fmla="*/ 3347721 h 6852356"/>
              <a:gd name="connsiteX27" fmla="*/ 599845 w 6857999"/>
              <a:gd name="connsiteY27" fmla="*/ 3336877 h 6852356"/>
              <a:gd name="connsiteX28" fmla="*/ 682301 w 6857999"/>
              <a:gd name="connsiteY28" fmla="*/ 3406421 h 6852356"/>
              <a:gd name="connsiteX29" fmla="*/ 717579 w 6857999"/>
              <a:gd name="connsiteY29" fmla="*/ 3463424 h 6852356"/>
              <a:gd name="connsiteX30" fmla="*/ 888590 w 6857999"/>
              <a:gd name="connsiteY30" fmla="*/ 3357591 h 6852356"/>
              <a:gd name="connsiteX31" fmla="*/ 847087 w 6857999"/>
              <a:gd name="connsiteY31" fmla="*/ 3290528 h 6852356"/>
              <a:gd name="connsiteX32" fmla="*/ 755055 w 6857999"/>
              <a:gd name="connsiteY32" fmla="*/ 3188652 h 6852356"/>
              <a:gd name="connsiteX33" fmla="*/ 640665 w 6857999"/>
              <a:gd name="connsiteY33" fmla="*/ 3133075 h 6852356"/>
              <a:gd name="connsiteX34" fmla="*/ 578778 w 6857999"/>
              <a:gd name="connsiteY34" fmla="*/ 3123696 h 6852356"/>
              <a:gd name="connsiteX35" fmla="*/ 1525813 w 6857999"/>
              <a:gd name="connsiteY35" fmla="*/ 2932248 h 6852356"/>
              <a:gd name="connsiteX36" fmla="*/ 1575301 w 6857999"/>
              <a:gd name="connsiteY36" fmla="*/ 2945166 h 6852356"/>
              <a:gd name="connsiteX37" fmla="*/ 1643395 w 6857999"/>
              <a:gd name="connsiteY37" fmla="*/ 3037598 h 6852356"/>
              <a:gd name="connsiteX38" fmla="*/ 1844818 w 6857999"/>
              <a:gd name="connsiteY38" fmla="*/ 3751061 h 6852356"/>
              <a:gd name="connsiteX39" fmla="*/ 1835115 w 6857999"/>
              <a:gd name="connsiteY39" fmla="*/ 3865456 h 6852356"/>
              <a:gd name="connsiteX40" fmla="*/ 1752461 w 6857999"/>
              <a:gd name="connsiteY40" fmla="*/ 3924644 h 6852356"/>
              <a:gd name="connsiteX41" fmla="*/ 1651057 w 6857999"/>
              <a:gd name="connsiteY41" fmla="*/ 3917419 h 6852356"/>
              <a:gd name="connsiteX42" fmla="*/ 1582963 w 6857999"/>
              <a:gd name="connsiteY42" fmla="*/ 3824987 h 6852356"/>
              <a:gd name="connsiteX43" fmla="*/ 1381539 w 6857999"/>
              <a:gd name="connsiteY43" fmla="*/ 3111525 h 6852356"/>
              <a:gd name="connsiteX44" fmla="*/ 1391243 w 6857999"/>
              <a:gd name="connsiteY44" fmla="*/ 2997129 h 6852356"/>
              <a:gd name="connsiteX45" fmla="*/ 1473897 w 6857999"/>
              <a:gd name="connsiteY45" fmla="*/ 2937941 h 6852356"/>
              <a:gd name="connsiteX46" fmla="*/ 1525813 w 6857999"/>
              <a:gd name="connsiteY46" fmla="*/ 2932248 h 6852356"/>
              <a:gd name="connsiteX47" fmla="*/ 6236560 w 6857999"/>
              <a:gd name="connsiteY47" fmla="*/ 2915994 h 6852356"/>
              <a:gd name="connsiteX48" fmla="*/ 5713815 w 6857999"/>
              <a:gd name="connsiteY48" fmla="*/ 4218870 h 6852356"/>
              <a:gd name="connsiteX49" fmla="*/ 6270099 w 6857999"/>
              <a:gd name="connsiteY49" fmla="*/ 4442064 h 6852356"/>
              <a:gd name="connsiteX50" fmla="*/ 6344987 w 6857999"/>
              <a:gd name="connsiteY50" fmla="*/ 4255416 h 6852356"/>
              <a:gd name="connsiteX51" fmla="*/ 5975351 w 6857999"/>
              <a:gd name="connsiteY51" fmla="*/ 4107109 h 6852356"/>
              <a:gd name="connsiteX52" fmla="*/ 6128797 w 6857999"/>
              <a:gd name="connsiteY52" fmla="*/ 3724664 h 6852356"/>
              <a:gd name="connsiteX53" fmla="*/ 6450856 w 6857999"/>
              <a:gd name="connsiteY53" fmla="*/ 3853882 h 6852356"/>
              <a:gd name="connsiteX54" fmla="*/ 6521338 w 6857999"/>
              <a:gd name="connsiteY54" fmla="*/ 3678213 h 6852356"/>
              <a:gd name="connsiteX55" fmla="*/ 6199280 w 6857999"/>
              <a:gd name="connsiteY55" fmla="*/ 3548996 h 6852356"/>
              <a:gd name="connsiteX56" fmla="*/ 6352726 w 6857999"/>
              <a:gd name="connsiteY56" fmla="*/ 3166551 h 6852356"/>
              <a:gd name="connsiteX57" fmla="*/ 6722362 w 6857999"/>
              <a:gd name="connsiteY57" fmla="*/ 3314857 h 6852356"/>
              <a:gd name="connsiteX58" fmla="*/ 6792844 w 6857999"/>
              <a:gd name="connsiteY58" fmla="*/ 3139189 h 6852356"/>
              <a:gd name="connsiteX59" fmla="*/ 1541845 w 6857999"/>
              <a:gd name="connsiteY59" fmla="*/ 2732323 h 6852356"/>
              <a:gd name="connsiteX60" fmla="*/ 1419255 w 6857999"/>
              <a:gd name="connsiteY60" fmla="*/ 2744396 h 6852356"/>
              <a:gd name="connsiteX61" fmla="*/ 1308452 w 6857999"/>
              <a:gd name="connsiteY61" fmla="*/ 2798214 h 6852356"/>
              <a:gd name="connsiteX62" fmla="*/ 1222180 w 6857999"/>
              <a:gd name="connsiteY62" fmla="*/ 2888130 h 6852356"/>
              <a:gd name="connsiteX63" fmla="*/ 1175744 w 6857999"/>
              <a:gd name="connsiteY63" fmla="*/ 3013921 h 6852356"/>
              <a:gd name="connsiteX64" fmla="*/ 1187994 w 6857999"/>
              <a:gd name="connsiteY64" fmla="*/ 3166167 h 6852356"/>
              <a:gd name="connsiteX65" fmla="*/ 1389417 w 6857999"/>
              <a:gd name="connsiteY65" fmla="*/ 3879628 h 6852356"/>
              <a:gd name="connsiteX66" fmla="*/ 1459128 w 6857999"/>
              <a:gd name="connsiteY66" fmla="*/ 4017701 h 6852356"/>
              <a:gd name="connsiteX67" fmla="*/ 1563421 w 6857999"/>
              <a:gd name="connsiteY67" fmla="*/ 4096841 h 6852356"/>
              <a:gd name="connsiteX68" fmla="*/ 1684513 w 6857999"/>
              <a:gd name="connsiteY68" fmla="*/ 4130263 h 6852356"/>
              <a:gd name="connsiteX69" fmla="*/ 1807102 w 6857999"/>
              <a:gd name="connsiteY69" fmla="*/ 4118190 h 6852356"/>
              <a:gd name="connsiteX70" fmla="*/ 1917906 w 6857999"/>
              <a:gd name="connsiteY70" fmla="*/ 4064372 h 6852356"/>
              <a:gd name="connsiteX71" fmla="*/ 2005540 w 6857999"/>
              <a:gd name="connsiteY71" fmla="*/ 3972023 h 6852356"/>
              <a:gd name="connsiteX72" fmla="*/ 2051150 w 6857999"/>
              <a:gd name="connsiteY72" fmla="*/ 3850563 h 6852356"/>
              <a:gd name="connsiteX73" fmla="*/ 2038364 w 6857999"/>
              <a:gd name="connsiteY73" fmla="*/ 3696419 h 6852356"/>
              <a:gd name="connsiteX74" fmla="*/ 1836941 w 6857999"/>
              <a:gd name="connsiteY74" fmla="*/ 2982957 h 6852356"/>
              <a:gd name="connsiteX75" fmla="*/ 1767765 w 6857999"/>
              <a:gd name="connsiteY75" fmla="*/ 2846782 h 6852356"/>
              <a:gd name="connsiteX76" fmla="*/ 1664299 w 6857999"/>
              <a:gd name="connsiteY76" fmla="*/ 2763312 h 6852356"/>
              <a:gd name="connsiteX77" fmla="*/ 1541845 w 6857999"/>
              <a:gd name="connsiteY77" fmla="*/ 2732323 h 6852356"/>
              <a:gd name="connsiteX78" fmla="*/ 5384991 w 6857999"/>
              <a:gd name="connsiteY78" fmla="*/ 2682439 h 6852356"/>
              <a:gd name="connsiteX79" fmla="*/ 5047260 w 6857999"/>
              <a:gd name="connsiteY79" fmla="*/ 4045041 h 6852356"/>
              <a:gd name="connsiteX80" fmla="*/ 5629045 w 6857999"/>
              <a:gd name="connsiteY80" fmla="*/ 4189241 h 6852356"/>
              <a:gd name="connsiteX81" fmla="*/ 5677428 w 6857999"/>
              <a:gd name="connsiteY81" fmla="*/ 3994037 h 6852356"/>
              <a:gd name="connsiteX82" fmla="*/ 5290847 w 6857999"/>
              <a:gd name="connsiteY82" fmla="*/ 3898220 h 6852356"/>
              <a:gd name="connsiteX83" fmla="*/ 5389985 w 6857999"/>
              <a:gd name="connsiteY83" fmla="*/ 3498243 h 6852356"/>
              <a:gd name="connsiteX84" fmla="*/ 5726807 w 6857999"/>
              <a:gd name="connsiteY84" fmla="*/ 3581727 h 6852356"/>
              <a:gd name="connsiteX85" fmla="*/ 5772344 w 6857999"/>
              <a:gd name="connsiteY85" fmla="*/ 3398005 h 6852356"/>
              <a:gd name="connsiteX86" fmla="*/ 5435521 w 6857999"/>
              <a:gd name="connsiteY86" fmla="*/ 3314521 h 6852356"/>
              <a:gd name="connsiteX87" fmla="*/ 5534658 w 6857999"/>
              <a:gd name="connsiteY87" fmla="*/ 2914544 h 6852356"/>
              <a:gd name="connsiteX88" fmla="*/ 5921239 w 6857999"/>
              <a:gd name="connsiteY88" fmla="*/ 3010361 h 6852356"/>
              <a:gd name="connsiteX89" fmla="*/ 5966776 w 6857999"/>
              <a:gd name="connsiteY89" fmla="*/ 2826639 h 6852356"/>
              <a:gd name="connsiteX90" fmla="*/ 4558253 w 6857999"/>
              <a:gd name="connsiteY90" fmla="*/ 2549783 h 6852356"/>
              <a:gd name="connsiteX91" fmla="*/ 4359363 w 6857999"/>
              <a:gd name="connsiteY91" fmla="*/ 3939455 h 6852356"/>
              <a:gd name="connsiteX92" fmla="*/ 4558445 w 6857999"/>
              <a:gd name="connsiteY92" fmla="*/ 3967948 h 6852356"/>
              <a:gd name="connsiteX93" fmla="*/ 4643364 w 6857999"/>
              <a:gd name="connsiteY93" fmla="*/ 3374604 h 6852356"/>
              <a:gd name="connsiteX94" fmla="*/ 4986879 w 6857999"/>
              <a:gd name="connsiteY94" fmla="*/ 3423768 h 6852356"/>
              <a:gd name="connsiteX95" fmla="*/ 5013695 w 6857999"/>
              <a:gd name="connsiteY95" fmla="*/ 3236397 h 6852356"/>
              <a:gd name="connsiteX96" fmla="*/ 4670181 w 6857999"/>
              <a:gd name="connsiteY96" fmla="*/ 3187233 h 6852356"/>
              <a:gd name="connsiteX97" fmla="*/ 4730519 w 6857999"/>
              <a:gd name="connsiteY97" fmla="*/ 2765647 h 6852356"/>
              <a:gd name="connsiteX98" fmla="*/ 5124780 w 6857999"/>
              <a:gd name="connsiteY98" fmla="*/ 2822074 h 6852356"/>
              <a:gd name="connsiteX99" fmla="*/ 5151596 w 6857999"/>
              <a:gd name="connsiteY99" fmla="*/ 2634702 h 6852356"/>
              <a:gd name="connsiteX100" fmla="*/ 2663577 w 6857999"/>
              <a:gd name="connsiteY100" fmla="*/ 2525642 h 6852356"/>
              <a:gd name="connsiteX101" fmla="*/ 2069567 w 6857999"/>
              <a:gd name="connsiteY101" fmla="*/ 2605767 h 6852356"/>
              <a:gd name="connsiteX102" fmla="*/ 2257225 w 6857999"/>
              <a:gd name="connsiteY102" fmla="*/ 3997000 h 6852356"/>
              <a:gd name="connsiteX103" fmla="*/ 2456531 w 6857999"/>
              <a:gd name="connsiteY103" fmla="*/ 3970116 h 6852356"/>
              <a:gd name="connsiteX104" fmla="*/ 2376408 w 6857999"/>
              <a:gd name="connsiteY104" fmla="*/ 3376106 h 6852356"/>
              <a:gd name="connsiteX105" fmla="*/ 2720308 w 6857999"/>
              <a:gd name="connsiteY105" fmla="*/ 3329719 h 6852356"/>
              <a:gd name="connsiteX106" fmla="*/ 2695006 w 6857999"/>
              <a:gd name="connsiteY106" fmla="*/ 3142137 h 6852356"/>
              <a:gd name="connsiteX107" fmla="*/ 2351105 w 6857999"/>
              <a:gd name="connsiteY107" fmla="*/ 3188524 h 6852356"/>
              <a:gd name="connsiteX108" fmla="*/ 2294175 w 6857999"/>
              <a:gd name="connsiteY108" fmla="*/ 2766465 h 6852356"/>
              <a:gd name="connsiteX109" fmla="*/ 2688879 w 6857999"/>
              <a:gd name="connsiteY109" fmla="*/ 2713224 h 6852356"/>
              <a:gd name="connsiteX110" fmla="*/ 1200577 w 6857999"/>
              <a:gd name="connsiteY110" fmla="*/ 0 h 6852356"/>
              <a:gd name="connsiteX111" fmla="*/ 5657423 w 6857999"/>
              <a:gd name="connsiteY111" fmla="*/ 0 h 6852356"/>
              <a:gd name="connsiteX112" fmla="*/ 5679832 w 6857999"/>
              <a:gd name="connsiteY112" fmla="*/ 1132 h 6852356"/>
              <a:gd name="connsiteX113" fmla="*/ 6857999 w 6857999"/>
              <a:gd name="connsiteY113" fmla="*/ 1306703 h 6852356"/>
              <a:gd name="connsiteX114" fmla="*/ 6857999 w 6857999"/>
              <a:gd name="connsiteY114" fmla="*/ 5540009 h 6852356"/>
              <a:gd name="connsiteX115" fmla="*/ 5545652 w 6857999"/>
              <a:gd name="connsiteY115" fmla="*/ 6852356 h 6852356"/>
              <a:gd name="connsiteX116" fmla="*/ 1312347 w 6857999"/>
              <a:gd name="connsiteY116" fmla="*/ 6852356 h 6852356"/>
              <a:gd name="connsiteX117" fmla="*/ 0 w 6857999"/>
              <a:gd name="connsiteY117" fmla="*/ 5540009 h 6852356"/>
              <a:gd name="connsiteX118" fmla="*/ 0 w 6857999"/>
              <a:gd name="connsiteY118" fmla="*/ 1306703 h 6852356"/>
              <a:gd name="connsiteX119" fmla="*/ 1178168 w 6857999"/>
              <a:gd name="connsiteY119" fmla="*/ 1132 h 685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6857999" h="6852356">
                <a:moveTo>
                  <a:pt x="578778" y="3123696"/>
                </a:moveTo>
                <a:cubicBezTo>
                  <a:pt x="517109" y="3120994"/>
                  <a:pt x="456096" y="3138319"/>
                  <a:pt x="395739" y="3175672"/>
                </a:cubicBezTo>
                <a:cubicBezTo>
                  <a:pt x="354383" y="3201266"/>
                  <a:pt x="320983" y="3231597"/>
                  <a:pt x="295539" y="3266666"/>
                </a:cubicBezTo>
                <a:cubicBezTo>
                  <a:pt x="270095" y="3301735"/>
                  <a:pt x="252687" y="3339174"/>
                  <a:pt x="243315" y="3378981"/>
                </a:cubicBezTo>
                <a:cubicBezTo>
                  <a:pt x="233944" y="3418789"/>
                  <a:pt x="232927" y="3459609"/>
                  <a:pt x="240266" y="3501441"/>
                </a:cubicBezTo>
                <a:cubicBezTo>
                  <a:pt x="247604" y="3543273"/>
                  <a:pt x="263379" y="3583750"/>
                  <a:pt x="287589" y="3622870"/>
                </a:cubicBezTo>
                <a:lnTo>
                  <a:pt x="694321" y="4280090"/>
                </a:lnTo>
                <a:cubicBezTo>
                  <a:pt x="728216" y="4334859"/>
                  <a:pt x="764719" y="4374486"/>
                  <a:pt x="803833" y="4398973"/>
                </a:cubicBezTo>
                <a:cubicBezTo>
                  <a:pt x="842947" y="4423459"/>
                  <a:pt x="882834" y="4438579"/>
                  <a:pt x="923494" y="4444332"/>
                </a:cubicBezTo>
                <a:cubicBezTo>
                  <a:pt x="964153" y="4450086"/>
                  <a:pt x="1004016" y="4447057"/>
                  <a:pt x="1043081" y="4435247"/>
                </a:cubicBezTo>
                <a:cubicBezTo>
                  <a:pt x="1082147" y="4423437"/>
                  <a:pt x="1117886" y="4407503"/>
                  <a:pt x="1150301" y="4387443"/>
                </a:cubicBezTo>
                <a:cubicBezTo>
                  <a:pt x="1188303" y="4363924"/>
                  <a:pt x="1219121" y="4334418"/>
                  <a:pt x="1242756" y="4298922"/>
                </a:cubicBezTo>
                <a:cubicBezTo>
                  <a:pt x="1266391" y="4263428"/>
                  <a:pt x="1282548" y="4225217"/>
                  <a:pt x="1291228" y="4184292"/>
                </a:cubicBezTo>
                <a:cubicBezTo>
                  <a:pt x="1299909" y="4143366"/>
                  <a:pt x="1301032" y="4102094"/>
                  <a:pt x="1294597" y="4060475"/>
                </a:cubicBezTo>
                <a:cubicBezTo>
                  <a:pt x="1288163" y="4018855"/>
                  <a:pt x="1273533" y="3979603"/>
                  <a:pt x="1250706" y="3942719"/>
                </a:cubicBezTo>
                <a:lnTo>
                  <a:pt x="1205052" y="3868949"/>
                </a:lnTo>
                <a:lnTo>
                  <a:pt x="1034041" y="3974782"/>
                </a:lnTo>
                <a:lnTo>
                  <a:pt x="1070356" y="4033462"/>
                </a:lnTo>
                <a:cubicBezTo>
                  <a:pt x="1084882" y="4056935"/>
                  <a:pt x="1093634" y="4078570"/>
                  <a:pt x="1096612" y="4098368"/>
                </a:cubicBezTo>
                <a:cubicBezTo>
                  <a:pt x="1099590" y="4118167"/>
                  <a:pt x="1098816" y="4135650"/>
                  <a:pt x="1094290" y="4150817"/>
                </a:cubicBezTo>
                <a:cubicBezTo>
                  <a:pt x="1088646" y="4166676"/>
                  <a:pt x="1080608" y="4180539"/>
                  <a:pt x="1070176" y="4192406"/>
                </a:cubicBezTo>
                <a:cubicBezTo>
                  <a:pt x="1059743" y="4204272"/>
                  <a:pt x="1048938" y="4213664"/>
                  <a:pt x="1037761" y="4220582"/>
                </a:cubicBezTo>
                <a:cubicBezTo>
                  <a:pt x="998641" y="4244792"/>
                  <a:pt x="964272" y="4249830"/>
                  <a:pt x="934657" y="4235696"/>
                </a:cubicBezTo>
                <a:cubicBezTo>
                  <a:pt x="905042" y="4221562"/>
                  <a:pt x="879513" y="4197170"/>
                  <a:pt x="858069" y="4162521"/>
                </a:cubicBezTo>
                <a:lnTo>
                  <a:pt x="480390" y="3552245"/>
                </a:lnTo>
                <a:cubicBezTo>
                  <a:pt x="455488" y="3512007"/>
                  <a:pt x="441895" y="3474432"/>
                  <a:pt x="439611" y="3439519"/>
                </a:cubicBezTo>
                <a:cubicBezTo>
                  <a:pt x="437327" y="3404606"/>
                  <a:pt x="457422" y="3374006"/>
                  <a:pt x="499895" y="3347721"/>
                </a:cubicBezTo>
                <a:cubicBezTo>
                  <a:pt x="532309" y="3327661"/>
                  <a:pt x="565626" y="3324047"/>
                  <a:pt x="599845" y="3336877"/>
                </a:cubicBezTo>
                <a:cubicBezTo>
                  <a:pt x="634064" y="3349708"/>
                  <a:pt x="661549" y="3372889"/>
                  <a:pt x="682301" y="3406421"/>
                </a:cubicBezTo>
                <a:lnTo>
                  <a:pt x="717579" y="3463424"/>
                </a:lnTo>
                <a:lnTo>
                  <a:pt x="888590" y="3357591"/>
                </a:lnTo>
                <a:lnTo>
                  <a:pt x="847087" y="3290528"/>
                </a:lnTo>
                <a:cubicBezTo>
                  <a:pt x="821494" y="3249172"/>
                  <a:pt x="790816" y="3215213"/>
                  <a:pt x="755055" y="3188652"/>
                </a:cubicBezTo>
                <a:cubicBezTo>
                  <a:pt x="719295" y="3162090"/>
                  <a:pt x="681165" y="3143564"/>
                  <a:pt x="640665" y="3133075"/>
                </a:cubicBezTo>
                <a:cubicBezTo>
                  <a:pt x="619963" y="3127723"/>
                  <a:pt x="599334" y="3124597"/>
                  <a:pt x="578778" y="3123696"/>
                </a:cubicBezTo>
                <a:close/>
                <a:moveTo>
                  <a:pt x="1525813" y="2932248"/>
                </a:moveTo>
                <a:cubicBezTo>
                  <a:pt x="1542714" y="2933452"/>
                  <a:pt x="1559210" y="2937758"/>
                  <a:pt x="1575301" y="2945166"/>
                </a:cubicBezTo>
                <a:cubicBezTo>
                  <a:pt x="1607483" y="2959982"/>
                  <a:pt x="1630181" y="2990793"/>
                  <a:pt x="1643395" y="3037598"/>
                </a:cubicBezTo>
                <a:lnTo>
                  <a:pt x="1844818" y="3751061"/>
                </a:lnTo>
                <a:cubicBezTo>
                  <a:pt x="1858032" y="3797866"/>
                  <a:pt x="1854798" y="3835998"/>
                  <a:pt x="1835115" y="3865456"/>
                </a:cubicBezTo>
                <a:cubicBezTo>
                  <a:pt x="1815432" y="3894915"/>
                  <a:pt x="1787881" y="3914645"/>
                  <a:pt x="1752461" y="3924644"/>
                </a:cubicBezTo>
                <a:cubicBezTo>
                  <a:pt x="1717041" y="3934644"/>
                  <a:pt x="1683239" y="3932236"/>
                  <a:pt x="1651057" y="3917419"/>
                </a:cubicBezTo>
                <a:cubicBezTo>
                  <a:pt x="1618875" y="3902603"/>
                  <a:pt x="1596176" y="3871792"/>
                  <a:pt x="1582963" y="3824987"/>
                </a:cubicBezTo>
                <a:lnTo>
                  <a:pt x="1381539" y="3111525"/>
                </a:lnTo>
                <a:cubicBezTo>
                  <a:pt x="1368325" y="3064720"/>
                  <a:pt x="1371560" y="3026588"/>
                  <a:pt x="1391243" y="2997129"/>
                </a:cubicBezTo>
                <a:cubicBezTo>
                  <a:pt x="1410925" y="2967670"/>
                  <a:pt x="1438477" y="2947941"/>
                  <a:pt x="1473897" y="2937941"/>
                </a:cubicBezTo>
                <a:cubicBezTo>
                  <a:pt x="1491607" y="2932941"/>
                  <a:pt x="1508912" y="2931043"/>
                  <a:pt x="1525813" y="2932248"/>
                </a:cubicBezTo>
                <a:close/>
                <a:moveTo>
                  <a:pt x="6236560" y="2915994"/>
                </a:moveTo>
                <a:lnTo>
                  <a:pt x="5713815" y="4218870"/>
                </a:lnTo>
                <a:lnTo>
                  <a:pt x="6270099" y="4442064"/>
                </a:lnTo>
                <a:lnTo>
                  <a:pt x="6344987" y="4255416"/>
                </a:lnTo>
                <a:lnTo>
                  <a:pt x="5975351" y="4107109"/>
                </a:lnTo>
                <a:lnTo>
                  <a:pt x="6128797" y="3724664"/>
                </a:lnTo>
                <a:lnTo>
                  <a:pt x="6450856" y="3853882"/>
                </a:lnTo>
                <a:lnTo>
                  <a:pt x="6521338" y="3678213"/>
                </a:lnTo>
                <a:lnTo>
                  <a:pt x="6199280" y="3548996"/>
                </a:lnTo>
                <a:lnTo>
                  <a:pt x="6352726" y="3166551"/>
                </a:lnTo>
                <a:lnTo>
                  <a:pt x="6722362" y="3314857"/>
                </a:lnTo>
                <a:lnTo>
                  <a:pt x="6792844" y="3139189"/>
                </a:lnTo>
                <a:close/>
                <a:moveTo>
                  <a:pt x="1541845" y="2732323"/>
                </a:moveTo>
                <a:cubicBezTo>
                  <a:pt x="1499334" y="2729300"/>
                  <a:pt x="1458471" y="2733325"/>
                  <a:pt x="1419255" y="2744396"/>
                </a:cubicBezTo>
                <a:cubicBezTo>
                  <a:pt x="1380040" y="2755467"/>
                  <a:pt x="1343106" y="2773406"/>
                  <a:pt x="1308452" y="2798214"/>
                </a:cubicBezTo>
                <a:cubicBezTo>
                  <a:pt x="1273798" y="2823021"/>
                  <a:pt x="1245040" y="2852993"/>
                  <a:pt x="1222180" y="2888130"/>
                </a:cubicBezTo>
                <a:cubicBezTo>
                  <a:pt x="1198412" y="2924888"/>
                  <a:pt x="1182933" y="2966818"/>
                  <a:pt x="1175744" y="3013921"/>
                </a:cubicBezTo>
                <a:cubicBezTo>
                  <a:pt x="1168553" y="3061022"/>
                  <a:pt x="1172637" y="3111771"/>
                  <a:pt x="1187994" y="3166167"/>
                </a:cubicBezTo>
                <a:lnTo>
                  <a:pt x="1389417" y="3879628"/>
                </a:lnTo>
                <a:cubicBezTo>
                  <a:pt x="1405488" y="3936554"/>
                  <a:pt x="1428725" y="3982578"/>
                  <a:pt x="1459128" y="4017701"/>
                </a:cubicBezTo>
                <a:cubicBezTo>
                  <a:pt x="1489532" y="4052824"/>
                  <a:pt x="1524296" y="4079204"/>
                  <a:pt x="1563421" y="4096841"/>
                </a:cubicBezTo>
                <a:cubicBezTo>
                  <a:pt x="1601638" y="4116100"/>
                  <a:pt x="1642002" y="4127240"/>
                  <a:pt x="1684513" y="4130263"/>
                </a:cubicBezTo>
                <a:cubicBezTo>
                  <a:pt x="1727024" y="4133285"/>
                  <a:pt x="1767887" y="4129261"/>
                  <a:pt x="1807102" y="4118190"/>
                </a:cubicBezTo>
                <a:cubicBezTo>
                  <a:pt x="1846317" y="4107119"/>
                  <a:pt x="1883252" y="4089179"/>
                  <a:pt x="1917906" y="4064372"/>
                </a:cubicBezTo>
                <a:cubicBezTo>
                  <a:pt x="1952560" y="4039564"/>
                  <a:pt x="1981771" y="4008781"/>
                  <a:pt x="2005540" y="3972023"/>
                </a:cubicBezTo>
                <a:cubicBezTo>
                  <a:pt x="2028400" y="3936886"/>
                  <a:pt x="2043603" y="3896400"/>
                  <a:pt x="2051150" y="3850563"/>
                </a:cubicBezTo>
                <a:cubicBezTo>
                  <a:pt x="2058697" y="3804725"/>
                  <a:pt x="2054435" y="3753344"/>
                  <a:pt x="2038364" y="3696419"/>
                </a:cubicBezTo>
                <a:lnTo>
                  <a:pt x="1836941" y="2982957"/>
                </a:lnTo>
                <a:cubicBezTo>
                  <a:pt x="1821584" y="2928562"/>
                  <a:pt x="1798525" y="2883170"/>
                  <a:pt x="1767765" y="2846782"/>
                </a:cubicBezTo>
                <a:cubicBezTo>
                  <a:pt x="1737005" y="2810394"/>
                  <a:pt x="1702516" y="2782571"/>
                  <a:pt x="1664299" y="2763312"/>
                </a:cubicBezTo>
                <a:cubicBezTo>
                  <a:pt x="1625174" y="2745675"/>
                  <a:pt x="1584356" y="2735345"/>
                  <a:pt x="1541845" y="2732323"/>
                </a:cubicBezTo>
                <a:close/>
                <a:moveTo>
                  <a:pt x="5384991" y="2682439"/>
                </a:moveTo>
                <a:lnTo>
                  <a:pt x="5047260" y="4045041"/>
                </a:lnTo>
                <a:lnTo>
                  <a:pt x="5629045" y="4189241"/>
                </a:lnTo>
                <a:lnTo>
                  <a:pt x="5677428" y="3994037"/>
                </a:lnTo>
                <a:lnTo>
                  <a:pt x="5290847" y="3898220"/>
                </a:lnTo>
                <a:lnTo>
                  <a:pt x="5389985" y="3498243"/>
                </a:lnTo>
                <a:lnTo>
                  <a:pt x="5726807" y="3581727"/>
                </a:lnTo>
                <a:lnTo>
                  <a:pt x="5772344" y="3398005"/>
                </a:lnTo>
                <a:lnTo>
                  <a:pt x="5435521" y="3314521"/>
                </a:lnTo>
                <a:lnTo>
                  <a:pt x="5534658" y="2914544"/>
                </a:lnTo>
                <a:lnTo>
                  <a:pt x="5921239" y="3010361"/>
                </a:lnTo>
                <a:lnTo>
                  <a:pt x="5966776" y="2826639"/>
                </a:lnTo>
                <a:close/>
                <a:moveTo>
                  <a:pt x="4558253" y="2549783"/>
                </a:moveTo>
                <a:lnTo>
                  <a:pt x="4359363" y="3939455"/>
                </a:lnTo>
                <a:lnTo>
                  <a:pt x="4558445" y="3967948"/>
                </a:lnTo>
                <a:lnTo>
                  <a:pt x="4643364" y="3374604"/>
                </a:lnTo>
                <a:lnTo>
                  <a:pt x="4986879" y="3423768"/>
                </a:lnTo>
                <a:lnTo>
                  <a:pt x="5013695" y="3236397"/>
                </a:lnTo>
                <a:lnTo>
                  <a:pt x="4670181" y="3187233"/>
                </a:lnTo>
                <a:lnTo>
                  <a:pt x="4730519" y="2765647"/>
                </a:lnTo>
                <a:lnTo>
                  <a:pt x="5124780" y="2822074"/>
                </a:lnTo>
                <a:lnTo>
                  <a:pt x="5151596" y="2634702"/>
                </a:lnTo>
                <a:close/>
                <a:moveTo>
                  <a:pt x="2663577" y="2525642"/>
                </a:moveTo>
                <a:lnTo>
                  <a:pt x="2069567" y="2605767"/>
                </a:lnTo>
                <a:lnTo>
                  <a:pt x="2257225" y="3997000"/>
                </a:lnTo>
                <a:lnTo>
                  <a:pt x="2456531" y="3970116"/>
                </a:lnTo>
                <a:lnTo>
                  <a:pt x="2376408" y="3376106"/>
                </a:lnTo>
                <a:lnTo>
                  <a:pt x="2720308" y="3329719"/>
                </a:lnTo>
                <a:lnTo>
                  <a:pt x="2695006" y="3142137"/>
                </a:lnTo>
                <a:lnTo>
                  <a:pt x="2351105" y="3188524"/>
                </a:lnTo>
                <a:lnTo>
                  <a:pt x="2294175" y="2766465"/>
                </a:lnTo>
                <a:lnTo>
                  <a:pt x="2688879" y="2713224"/>
                </a:lnTo>
                <a:close/>
                <a:moveTo>
                  <a:pt x="1200577" y="0"/>
                </a:moveTo>
                <a:lnTo>
                  <a:pt x="5657423" y="0"/>
                </a:lnTo>
                <a:lnTo>
                  <a:pt x="5679832" y="1132"/>
                </a:lnTo>
                <a:cubicBezTo>
                  <a:pt x="6341591" y="68337"/>
                  <a:pt x="6857999" y="627213"/>
                  <a:pt x="6857999" y="1306703"/>
                </a:cubicBezTo>
                <a:lnTo>
                  <a:pt x="6857999" y="5540009"/>
                </a:lnTo>
                <a:cubicBezTo>
                  <a:pt x="6857999" y="6264798"/>
                  <a:pt x="6270441" y="6852356"/>
                  <a:pt x="5545652" y="6852356"/>
                </a:cubicBezTo>
                <a:lnTo>
                  <a:pt x="1312347" y="6852356"/>
                </a:lnTo>
                <a:cubicBezTo>
                  <a:pt x="587558" y="6852356"/>
                  <a:pt x="0" y="6264798"/>
                  <a:pt x="0" y="5540009"/>
                </a:cubicBezTo>
                <a:lnTo>
                  <a:pt x="0" y="1306703"/>
                </a:lnTo>
                <a:cubicBezTo>
                  <a:pt x="0" y="627213"/>
                  <a:pt x="516409" y="68337"/>
                  <a:pt x="1178168" y="1132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268337" algn="ctr" rotWithShape="0">
              <a:srgbClr val="470001">
                <a:alpha val="4666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6BAF5908-CC6C-7647-9A7A-6A3BA7679251}"/>
              </a:ext>
            </a:extLst>
          </p:cNvPr>
          <p:cNvSpPr/>
          <p:nvPr/>
        </p:nvSpPr>
        <p:spPr>
          <a:xfrm>
            <a:off x="0" y="0"/>
            <a:ext cx="12192000" cy="6852356"/>
          </a:xfrm>
          <a:custGeom>
            <a:avLst/>
            <a:gdLst>
              <a:gd name="connsiteX0" fmla="*/ 0 w 12192000"/>
              <a:gd name="connsiteY0" fmla="*/ 0 h 6852356"/>
              <a:gd name="connsiteX1" fmla="*/ 12192000 w 12192000"/>
              <a:gd name="connsiteY1" fmla="*/ 0 h 6852356"/>
              <a:gd name="connsiteX2" fmla="*/ 12192000 w 12192000"/>
              <a:gd name="connsiteY2" fmla="*/ 6852356 h 6852356"/>
              <a:gd name="connsiteX3" fmla="*/ 8324405 w 12192000"/>
              <a:gd name="connsiteY3" fmla="*/ 6852356 h 6852356"/>
              <a:gd name="connsiteX4" fmla="*/ 8346832 w 12192000"/>
              <a:gd name="connsiteY4" fmla="*/ 6851224 h 6852356"/>
              <a:gd name="connsiteX5" fmla="*/ 9524999 w 12192000"/>
              <a:gd name="connsiteY5" fmla="*/ 5545652 h 6852356"/>
              <a:gd name="connsiteX6" fmla="*/ 9524999 w 12192000"/>
              <a:gd name="connsiteY6" fmla="*/ 5400674 h 6852356"/>
              <a:gd name="connsiteX7" fmla="*/ 9524999 w 12192000"/>
              <a:gd name="connsiteY7" fmla="*/ 1312346 h 6852356"/>
              <a:gd name="connsiteX8" fmla="*/ 9524999 w 12192000"/>
              <a:gd name="connsiteY8" fmla="*/ 1214437 h 6852356"/>
              <a:gd name="connsiteX9" fmla="*/ 9520363 w 12192000"/>
              <a:gd name="connsiteY9" fmla="*/ 1214437 h 6852356"/>
              <a:gd name="connsiteX10" fmla="*/ 9519038 w 12192000"/>
              <a:gd name="connsiteY10" fmla="*/ 1186446 h 6852356"/>
              <a:gd name="connsiteX11" fmla="*/ 8346832 w 12192000"/>
              <a:gd name="connsiteY11" fmla="*/ 6775 h 6852356"/>
              <a:gd name="connsiteX12" fmla="*/ 8324423 w 12192000"/>
              <a:gd name="connsiteY12" fmla="*/ 5643 h 6852356"/>
              <a:gd name="connsiteX13" fmla="*/ 3867577 w 12192000"/>
              <a:gd name="connsiteY13" fmla="*/ 5643 h 6852356"/>
              <a:gd name="connsiteX14" fmla="*/ 3845168 w 12192000"/>
              <a:gd name="connsiteY14" fmla="*/ 6775 h 6852356"/>
              <a:gd name="connsiteX15" fmla="*/ 2672961 w 12192000"/>
              <a:gd name="connsiteY15" fmla="*/ 1186446 h 6852356"/>
              <a:gd name="connsiteX16" fmla="*/ 2671636 w 12192000"/>
              <a:gd name="connsiteY16" fmla="*/ 1214437 h 6852356"/>
              <a:gd name="connsiteX17" fmla="*/ 2667000 w 12192000"/>
              <a:gd name="connsiteY17" fmla="*/ 1214437 h 6852356"/>
              <a:gd name="connsiteX18" fmla="*/ 2667000 w 12192000"/>
              <a:gd name="connsiteY18" fmla="*/ 1312346 h 6852356"/>
              <a:gd name="connsiteX19" fmla="*/ 2667000 w 12192000"/>
              <a:gd name="connsiteY19" fmla="*/ 5400674 h 6852356"/>
              <a:gd name="connsiteX20" fmla="*/ 2667000 w 12192000"/>
              <a:gd name="connsiteY20" fmla="*/ 5545652 h 6852356"/>
              <a:gd name="connsiteX21" fmla="*/ 3845167 w 12192000"/>
              <a:gd name="connsiteY21" fmla="*/ 6851224 h 6852356"/>
              <a:gd name="connsiteX22" fmla="*/ 3867595 w 12192000"/>
              <a:gd name="connsiteY22" fmla="*/ 6852356 h 6852356"/>
              <a:gd name="connsiteX23" fmla="*/ 0 w 12192000"/>
              <a:gd name="connsiteY23" fmla="*/ 6852356 h 685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2356">
                <a:moveTo>
                  <a:pt x="0" y="0"/>
                </a:moveTo>
                <a:lnTo>
                  <a:pt x="12192000" y="0"/>
                </a:lnTo>
                <a:lnTo>
                  <a:pt x="12192000" y="6852356"/>
                </a:lnTo>
                <a:lnTo>
                  <a:pt x="8324405" y="6852356"/>
                </a:lnTo>
                <a:lnTo>
                  <a:pt x="8346832" y="6851224"/>
                </a:lnTo>
                <a:cubicBezTo>
                  <a:pt x="9008591" y="6784018"/>
                  <a:pt x="9524999" y="6225142"/>
                  <a:pt x="9524999" y="5545652"/>
                </a:cubicBezTo>
                <a:lnTo>
                  <a:pt x="9524999" y="5400674"/>
                </a:lnTo>
                <a:lnTo>
                  <a:pt x="9524999" y="1312346"/>
                </a:lnTo>
                <a:lnTo>
                  <a:pt x="9524999" y="1214437"/>
                </a:lnTo>
                <a:lnTo>
                  <a:pt x="9520363" y="1214437"/>
                </a:lnTo>
                <a:lnTo>
                  <a:pt x="9519038" y="1186446"/>
                </a:lnTo>
                <a:cubicBezTo>
                  <a:pt x="9459880" y="564917"/>
                  <a:pt x="8967231" y="69780"/>
                  <a:pt x="8346832" y="6775"/>
                </a:cubicBezTo>
                <a:lnTo>
                  <a:pt x="8324423" y="5643"/>
                </a:lnTo>
                <a:lnTo>
                  <a:pt x="3867577" y="5643"/>
                </a:lnTo>
                <a:lnTo>
                  <a:pt x="3845168" y="6775"/>
                </a:lnTo>
                <a:cubicBezTo>
                  <a:pt x="3224769" y="69780"/>
                  <a:pt x="2732119" y="564917"/>
                  <a:pt x="2672961" y="1186446"/>
                </a:cubicBezTo>
                <a:lnTo>
                  <a:pt x="2671636" y="1214437"/>
                </a:lnTo>
                <a:lnTo>
                  <a:pt x="2667000" y="1214437"/>
                </a:lnTo>
                <a:lnTo>
                  <a:pt x="2667000" y="1312346"/>
                </a:lnTo>
                <a:lnTo>
                  <a:pt x="2667000" y="5400674"/>
                </a:lnTo>
                <a:lnTo>
                  <a:pt x="2667000" y="5545652"/>
                </a:lnTo>
                <a:cubicBezTo>
                  <a:pt x="2667000" y="6225142"/>
                  <a:pt x="3183409" y="6784018"/>
                  <a:pt x="3845167" y="6851224"/>
                </a:cubicBezTo>
                <a:lnTo>
                  <a:pt x="3867595" y="6852356"/>
                </a:lnTo>
                <a:lnTo>
                  <a:pt x="0" y="68523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63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0ECE1B0B-FFB4-594C-A8F7-84730E21AF1C}"/>
              </a:ext>
            </a:extLst>
          </p:cNvPr>
          <p:cNvSpPr/>
          <p:nvPr/>
        </p:nvSpPr>
        <p:spPr>
          <a:xfrm>
            <a:off x="2667000" y="5643"/>
            <a:ext cx="6857999" cy="6852356"/>
          </a:xfrm>
          <a:custGeom>
            <a:avLst/>
            <a:gdLst>
              <a:gd name="connsiteX0" fmla="*/ 1200577 w 6857999"/>
              <a:gd name="connsiteY0" fmla="*/ 0 h 6852356"/>
              <a:gd name="connsiteX1" fmla="*/ 5657423 w 6857999"/>
              <a:gd name="connsiteY1" fmla="*/ 0 h 6852356"/>
              <a:gd name="connsiteX2" fmla="*/ 5679832 w 6857999"/>
              <a:gd name="connsiteY2" fmla="*/ 1132 h 6852356"/>
              <a:gd name="connsiteX3" fmla="*/ 6852038 w 6857999"/>
              <a:gd name="connsiteY3" fmla="*/ 1180803 h 6852356"/>
              <a:gd name="connsiteX4" fmla="*/ 6853363 w 6857999"/>
              <a:gd name="connsiteY4" fmla="*/ 1208794 h 6852356"/>
              <a:gd name="connsiteX5" fmla="*/ 6857999 w 6857999"/>
              <a:gd name="connsiteY5" fmla="*/ 1208794 h 6852356"/>
              <a:gd name="connsiteX6" fmla="*/ 6857999 w 6857999"/>
              <a:gd name="connsiteY6" fmla="*/ 1306703 h 6852356"/>
              <a:gd name="connsiteX7" fmla="*/ 6857999 w 6857999"/>
              <a:gd name="connsiteY7" fmla="*/ 5395031 h 6852356"/>
              <a:gd name="connsiteX8" fmla="*/ 6857999 w 6857999"/>
              <a:gd name="connsiteY8" fmla="*/ 5540009 h 6852356"/>
              <a:gd name="connsiteX9" fmla="*/ 5545652 w 6857999"/>
              <a:gd name="connsiteY9" fmla="*/ 6852356 h 6852356"/>
              <a:gd name="connsiteX10" fmla="*/ 1312347 w 6857999"/>
              <a:gd name="connsiteY10" fmla="*/ 6852356 h 6852356"/>
              <a:gd name="connsiteX11" fmla="*/ 0 w 6857999"/>
              <a:gd name="connsiteY11" fmla="*/ 5540009 h 6852356"/>
              <a:gd name="connsiteX12" fmla="*/ 0 w 6857999"/>
              <a:gd name="connsiteY12" fmla="*/ 5395031 h 6852356"/>
              <a:gd name="connsiteX13" fmla="*/ 0 w 6857999"/>
              <a:gd name="connsiteY13" fmla="*/ 1306703 h 6852356"/>
              <a:gd name="connsiteX14" fmla="*/ 0 w 6857999"/>
              <a:gd name="connsiteY14" fmla="*/ 1208794 h 6852356"/>
              <a:gd name="connsiteX15" fmla="*/ 4636 w 6857999"/>
              <a:gd name="connsiteY15" fmla="*/ 1208794 h 6852356"/>
              <a:gd name="connsiteX16" fmla="*/ 5961 w 6857999"/>
              <a:gd name="connsiteY16" fmla="*/ 1180803 h 6852356"/>
              <a:gd name="connsiteX17" fmla="*/ 1178168 w 6857999"/>
              <a:gd name="connsiteY17" fmla="*/ 1132 h 685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857999" h="6852356">
                <a:moveTo>
                  <a:pt x="1200577" y="0"/>
                </a:moveTo>
                <a:lnTo>
                  <a:pt x="5657423" y="0"/>
                </a:lnTo>
                <a:lnTo>
                  <a:pt x="5679832" y="1132"/>
                </a:lnTo>
                <a:cubicBezTo>
                  <a:pt x="6300231" y="64137"/>
                  <a:pt x="6792880" y="559274"/>
                  <a:pt x="6852038" y="1180803"/>
                </a:cubicBezTo>
                <a:lnTo>
                  <a:pt x="6853363" y="1208794"/>
                </a:lnTo>
                <a:lnTo>
                  <a:pt x="6857999" y="1208794"/>
                </a:lnTo>
                <a:lnTo>
                  <a:pt x="6857999" y="1306703"/>
                </a:lnTo>
                <a:lnTo>
                  <a:pt x="6857999" y="5395031"/>
                </a:lnTo>
                <a:lnTo>
                  <a:pt x="6857999" y="5540009"/>
                </a:lnTo>
                <a:cubicBezTo>
                  <a:pt x="6857999" y="6264798"/>
                  <a:pt x="6270441" y="6852356"/>
                  <a:pt x="5545652" y="6852356"/>
                </a:cubicBezTo>
                <a:lnTo>
                  <a:pt x="1312347" y="6852356"/>
                </a:lnTo>
                <a:cubicBezTo>
                  <a:pt x="587558" y="6852356"/>
                  <a:pt x="0" y="6264798"/>
                  <a:pt x="0" y="5540009"/>
                </a:cubicBezTo>
                <a:lnTo>
                  <a:pt x="0" y="5395031"/>
                </a:lnTo>
                <a:lnTo>
                  <a:pt x="0" y="1306703"/>
                </a:lnTo>
                <a:lnTo>
                  <a:pt x="0" y="1208794"/>
                </a:lnTo>
                <a:lnTo>
                  <a:pt x="4636" y="1208794"/>
                </a:lnTo>
                <a:lnTo>
                  <a:pt x="5961" y="1180803"/>
                </a:lnTo>
                <a:cubicBezTo>
                  <a:pt x="65119" y="559274"/>
                  <a:pt x="557769" y="64137"/>
                  <a:pt x="1178168" y="1132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619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48FA5725-445D-224E-9FAB-10BF72830BE8}"/>
              </a:ext>
            </a:extLst>
          </p:cNvPr>
          <p:cNvSpPr/>
          <p:nvPr/>
        </p:nvSpPr>
        <p:spPr>
          <a:xfrm>
            <a:off x="3016956" y="0"/>
            <a:ext cx="6858000" cy="6852356"/>
          </a:xfrm>
          <a:custGeom>
            <a:avLst/>
            <a:gdLst/>
            <a:ahLst/>
            <a:cxnLst/>
            <a:rect l="l" t="t" r="r" b="b"/>
            <a:pathLst>
              <a:path w="6858000" h="6852356">
                <a:moveTo>
                  <a:pt x="578778" y="3123696"/>
                </a:moveTo>
                <a:cubicBezTo>
                  <a:pt x="517109" y="3120994"/>
                  <a:pt x="456096" y="3138319"/>
                  <a:pt x="395739" y="3175672"/>
                </a:cubicBezTo>
                <a:cubicBezTo>
                  <a:pt x="354383" y="3201266"/>
                  <a:pt x="320983" y="3231597"/>
                  <a:pt x="295539" y="3266666"/>
                </a:cubicBezTo>
                <a:cubicBezTo>
                  <a:pt x="270095" y="3301735"/>
                  <a:pt x="252687" y="3339174"/>
                  <a:pt x="243315" y="3378981"/>
                </a:cubicBezTo>
                <a:cubicBezTo>
                  <a:pt x="233944" y="3418789"/>
                  <a:pt x="232927" y="3459609"/>
                  <a:pt x="240266" y="3501441"/>
                </a:cubicBezTo>
                <a:cubicBezTo>
                  <a:pt x="247604" y="3543273"/>
                  <a:pt x="263379" y="3583750"/>
                  <a:pt x="287589" y="3622870"/>
                </a:cubicBezTo>
                <a:lnTo>
                  <a:pt x="694321" y="4280090"/>
                </a:lnTo>
                <a:cubicBezTo>
                  <a:pt x="728216" y="4334859"/>
                  <a:pt x="764719" y="4374486"/>
                  <a:pt x="803833" y="4398973"/>
                </a:cubicBezTo>
                <a:cubicBezTo>
                  <a:pt x="842947" y="4423459"/>
                  <a:pt x="882834" y="4438579"/>
                  <a:pt x="923494" y="4444332"/>
                </a:cubicBezTo>
                <a:cubicBezTo>
                  <a:pt x="964153" y="4450086"/>
                  <a:pt x="1004016" y="4447057"/>
                  <a:pt x="1043081" y="4435247"/>
                </a:cubicBezTo>
                <a:cubicBezTo>
                  <a:pt x="1082147" y="4423437"/>
                  <a:pt x="1117886" y="4407503"/>
                  <a:pt x="1150301" y="4387443"/>
                </a:cubicBezTo>
                <a:cubicBezTo>
                  <a:pt x="1188303" y="4363924"/>
                  <a:pt x="1219121" y="4334418"/>
                  <a:pt x="1242756" y="4298922"/>
                </a:cubicBezTo>
                <a:cubicBezTo>
                  <a:pt x="1266391" y="4263428"/>
                  <a:pt x="1282548" y="4225217"/>
                  <a:pt x="1291228" y="4184292"/>
                </a:cubicBezTo>
                <a:cubicBezTo>
                  <a:pt x="1299909" y="4143366"/>
                  <a:pt x="1301032" y="4102094"/>
                  <a:pt x="1294597" y="4060475"/>
                </a:cubicBezTo>
                <a:cubicBezTo>
                  <a:pt x="1288163" y="4018855"/>
                  <a:pt x="1273533" y="3979603"/>
                  <a:pt x="1250706" y="3942719"/>
                </a:cubicBezTo>
                <a:lnTo>
                  <a:pt x="1205052" y="3868949"/>
                </a:lnTo>
                <a:lnTo>
                  <a:pt x="1034041" y="3974782"/>
                </a:lnTo>
                <a:lnTo>
                  <a:pt x="1070356" y="4033462"/>
                </a:lnTo>
                <a:cubicBezTo>
                  <a:pt x="1084882" y="4056935"/>
                  <a:pt x="1093634" y="4078570"/>
                  <a:pt x="1096612" y="4098368"/>
                </a:cubicBezTo>
                <a:cubicBezTo>
                  <a:pt x="1099590" y="4118167"/>
                  <a:pt x="1098816" y="4135650"/>
                  <a:pt x="1094290" y="4150817"/>
                </a:cubicBezTo>
                <a:cubicBezTo>
                  <a:pt x="1088646" y="4166676"/>
                  <a:pt x="1080608" y="4180539"/>
                  <a:pt x="1070176" y="4192406"/>
                </a:cubicBezTo>
                <a:cubicBezTo>
                  <a:pt x="1059743" y="4204272"/>
                  <a:pt x="1048938" y="4213664"/>
                  <a:pt x="1037761" y="4220582"/>
                </a:cubicBezTo>
                <a:cubicBezTo>
                  <a:pt x="998641" y="4244792"/>
                  <a:pt x="964272" y="4249830"/>
                  <a:pt x="934657" y="4235696"/>
                </a:cubicBezTo>
                <a:cubicBezTo>
                  <a:pt x="905042" y="4221562"/>
                  <a:pt x="879513" y="4197170"/>
                  <a:pt x="858069" y="4162521"/>
                </a:cubicBezTo>
                <a:lnTo>
                  <a:pt x="480390" y="3552245"/>
                </a:lnTo>
                <a:cubicBezTo>
                  <a:pt x="455488" y="3512007"/>
                  <a:pt x="441895" y="3474432"/>
                  <a:pt x="439611" y="3439519"/>
                </a:cubicBezTo>
                <a:cubicBezTo>
                  <a:pt x="437327" y="3404606"/>
                  <a:pt x="457422" y="3374006"/>
                  <a:pt x="499895" y="3347721"/>
                </a:cubicBezTo>
                <a:cubicBezTo>
                  <a:pt x="532309" y="3327661"/>
                  <a:pt x="565626" y="3324047"/>
                  <a:pt x="599845" y="3336877"/>
                </a:cubicBezTo>
                <a:cubicBezTo>
                  <a:pt x="634064" y="3349708"/>
                  <a:pt x="661549" y="3372889"/>
                  <a:pt x="682301" y="3406421"/>
                </a:cubicBezTo>
                <a:lnTo>
                  <a:pt x="717579" y="3463424"/>
                </a:lnTo>
                <a:lnTo>
                  <a:pt x="888590" y="3357591"/>
                </a:lnTo>
                <a:lnTo>
                  <a:pt x="847087" y="3290528"/>
                </a:lnTo>
                <a:cubicBezTo>
                  <a:pt x="821494" y="3249172"/>
                  <a:pt x="790816" y="3215213"/>
                  <a:pt x="755055" y="3188652"/>
                </a:cubicBezTo>
                <a:cubicBezTo>
                  <a:pt x="719295" y="3162090"/>
                  <a:pt x="681165" y="3143564"/>
                  <a:pt x="640665" y="3133075"/>
                </a:cubicBezTo>
                <a:cubicBezTo>
                  <a:pt x="619963" y="3127723"/>
                  <a:pt x="599334" y="3124597"/>
                  <a:pt x="578778" y="3123696"/>
                </a:cubicBezTo>
                <a:close/>
                <a:moveTo>
                  <a:pt x="1525813" y="2932248"/>
                </a:moveTo>
                <a:cubicBezTo>
                  <a:pt x="1542714" y="2933452"/>
                  <a:pt x="1559210" y="2937758"/>
                  <a:pt x="1575301" y="2945166"/>
                </a:cubicBezTo>
                <a:cubicBezTo>
                  <a:pt x="1607483" y="2959982"/>
                  <a:pt x="1630181" y="2990793"/>
                  <a:pt x="1643395" y="3037598"/>
                </a:cubicBezTo>
                <a:lnTo>
                  <a:pt x="1844818" y="3751061"/>
                </a:lnTo>
                <a:cubicBezTo>
                  <a:pt x="1858032" y="3797866"/>
                  <a:pt x="1854798" y="3835998"/>
                  <a:pt x="1835115" y="3865456"/>
                </a:cubicBezTo>
                <a:cubicBezTo>
                  <a:pt x="1815432" y="3894915"/>
                  <a:pt x="1787881" y="3914645"/>
                  <a:pt x="1752461" y="3924644"/>
                </a:cubicBezTo>
                <a:cubicBezTo>
                  <a:pt x="1717041" y="3934644"/>
                  <a:pt x="1683239" y="3932236"/>
                  <a:pt x="1651057" y="3917419"/>
                </a:cubicBezTo>
                <a:cubicBezTo>
                  <a:pt x="1618875" y="3902603"/>
                  <a:pt x="1596176" y="3871792"/>
                  <a:pt x="1582963" y="3824987"/>
                </a:cubicBezTo>
                <a:lnTo>
                  <a:pt x="1381539" y="3111525"/>
                </a:lnTo>
                <a:cubicBezTo>
                  <a:pt x="1368325" y="3064720"/>
                  <a:pt x="1371560" y="3026588"/>
                  <a:pt x="1391243" y="2997129"/>
                </a:cubicBezTo>
                <a:cubicBezTo>
                  <a:pt x="1410925" y="2967670"/>
                  <a:pt x="1438477" y="2947941"/>
                  <a:pt x="1473897" y="2937941"/>
                </a:cubicBezTo>
                <a:cubicBezTo>
                  <a:pt x="1491607" y="2932941"/>
                  <a:pt x="1508912" y="2931043"/>
                  <a:pt x="1525813" y="2932248"/>
                </a:cubicBezTo>
                <a:close/>
                <a:moveTo>
                  <a:pt x="6236560" y="2915994"/>
                </a:moveTo>
                <a:lnTo>
                  <a:pt x="5713815" y="4218870"/>
                </a:lnTo>
                <a:lnTo>
                  <a:pt x="6270099" y="4442064"/>
                </a:lnTo>
                <a:lnTo>
                  <a:pt x="6344987" y="4255416"/>
                </a:lnTo>
                <a:lnTo>
                  <a:pt x="5975351" y="4107109"/>
                </a:lnTo>
                <a:lnTo>
                  <a:pt x="6128797" y="3724664"/>
                </a:lnTo>
                <a:lnTo>
                  <a:pt x="6450856" y="3853882"/>
                </a:lnTo>
                <a:lnTo>
                  <a:pt x="6521338" y="3678213"/>
                </a:lnTo>
                <a:lnTo>
                  <a:pt x="6199280" y="3548996"/>
                </a:lnTo>
                <a:lnTo>
                  <a:pt x="6352726" y="3166551"/>
                </a:lnTo>
                <a:lnTo>
                  <a:pt x="6722362" y="3314857"/>
                </a:lnTo>
                <a:lnTo>
                  <a:pt x="6792844" y="3139189"/>
                </a:lnTo>
                <a:close/>
                <a:moveTo>
                  <a:pt x="1541845" y="2732323"/>
                </a:moveTo>
                <a:cubicBezTo>
                  <a:pt x="1499334" y="2729300"/>
                  <a:pt x="1458471" y="2733325"/>
                  <a:pt x="1419255" y="2744396"/>
                </a:cubicBezTo>
                <a:cubicBezTo>
                  <a:pt x="1380040" y="2755467"/>
                  <a:pt x="1343106" y="2773406"/>
                  <a:pt x="1308452" y="2798214"/>
                </a:cubicBezTo>
                <a:cubicBezTo>
                  <a:pt x="1273798" y="2823021"/>
                  <a:pt x="1245040" y="2852993"/>
                  <a:pt x="1222180" y="2888130"/>
                </a:cubicBezTo>
                <a:cubicBezTo>
                  <a:pt x="1198412" y="2924888"/>
                  <a:pt x="1182933" y="2966818"/>
                  <a:pt x="1175744" y="3013921"/>
                </a:cubicBezTo>
                <a:cubicBezTo>
                  <a:pt x="1168553" y="3061022"/>
                  <a:pt x="1172637" y="3111771"/>
                  <a:pt x="1187994" y="3166167"/>
                </a:cubicBezTo>
                <a:lnTo>
                  <a:pt x="1389417" y="3879628"/>
                </a:lnTo>
                <a:cubicBezTo>
                  <a:pt x="1405488" y="3936554"/>
                  <a:pt x="1428725" y="3982578"/>
                  <a:pt x="1459128" y="4017701"/>
                </a:cubicBezTo>
                <a:cubicBezTo>
                  <a:pt x="1489532" y="4052824"/>
                  <a:pt x="1524296" y="4079204"/>
                  <a:pt x="1563421" y="4096841"/>
                </a:cubicBezTo>
                <a:cubicBezTo>
                  <a:pt x="1601638" y="4116100"/>
                  <a:pt x="1642002" y="4127240"/>
                  <a:pt x="1684513" y="4130263"/>
                </a:cubicBezTo>
                <a:cubicBezTo>
                  <a:pt x="1727024" y="4133285"/>
                  <a:pt x="1767887" y="4129261"/>
                  <a:pt x="1807102" y="4118190"/>
                </a:cubicBezTo>
                <a:cubicBezTo>
                  <a:pt x="1846317" y="4107119"/>
                  <a:pt x="1883252" y="4089179"/>
                  <a:pt x="1917906" y="4064372"/>
                </a:cubicBezTo>
                <a:cubicBezTo>
                  <a:pt x="1952560" y="4039564"/>
                  <a:pt x="1981771" y="4008781"/>
                  <a:pt x="2005540" y="3972023"/>
                </a:cubicBezTo>
                <a:cubicBezTo>
                  <a:pt x="2028400" y="3936886"/>
                  <a:pt x="2043603" y="3896400"/>
                  <a:pt x="2051150" y="3850563"/>
                </a:cubicBezTo>
                <a:cubicBezTo>
                  <a:pt x="2058697" y="3804725"/>
                  <a:pt x="2054435" y="3753344"/>
                  <a:pt x="2038364" y="3696419"/>
                </a:cubicBezTo>
                <a:lnTo>
                  <a:pt x="1836941" y="2982957"/>
                </a:lnTo>
                <a:cubicBezTo>
                  <a:pt x="1821584" y="2928562"/>
                  <a:pt x="1798525" y="2883170"/>
                  <a:pt x="1767765" y="2846782"/>
                </a:cubicBezTo>
                <a:cubicBezTo>
                  <a:pt x="1737005" y="2810394"/>
                  <a:pt x="1702516" y="2782571"/>
                  <a:pt x="1664299" y="2763312"/>
                </a:cubicBezTo>
                <a:cubicBezTo>
                  <a:pt x="1625174" y="2745675"/>
                  <a:pt x="1584356" y="2735345"/>
                  <a:pt x="1541845" y="2732323"/>
                </a:cubicBezTo>
                <a:close/>
                <a:moveTo>
                  <a:pt x="5384991" y="2682439"/>
                </a:moveTo>
                <a:lnTo>
                  <a:pt x="5047260" y="4045041"/>
                </a:lnTo>
                <a:lnTo>
                  <a:pt x="5629045" y="4189241"/>
                </a:lnTo>
                <a:lnTo>
                  <a:pt x="5677428" y="3994037"/>
                </a:lnTo>
                <a:lnTo>
                  <a:pt x="5290847" y="3898220"/>
                </a:lnTo>
                <a:lnTo>
                  <a:pt x="5389985" y="3498243"/>
                </a:lnTo>
                <a:lnTo>
                  <a:pt x="5726807" y="3581727"/>
                </a:lnTo>
                <a:lnTo>
                  <a:pt x="5772344" y="3398005"/>
                </a:lnTo>
                <a:lnTo>
                  <a:pt x="5435521" y="3314521"/>
                </a:lnTo>
                <a:lnTo>
                  <a:pt x="5534658" y="2914544"/>
                </a:lnTo>
                <a:lnTo>
                  <a:pt x="5921239" y="3010361"/>
                </a:lnTo>
                <a:lnTo>
                  <a:pt x="5966776" y="2826639"/>
                </a:lnTo>
                <a:close/>
                <a:moveTo>
                  <a:pt x="4558253" y="2549783"/>
                </a:moveTo>
                <a:lnTo>
                  <a:pt x="4359363" y="3939455"/>
                </a:lnTo>
                <a:lnTo>
                  <a:pt x="4558445" y="3967948"/>
                </a:lnTo>
                <a:lnTo>
                  <a:pt x="4643364" y="3374604"/>
                </a:lnTo>
                <a:lnTo>
                  <a:pt x="4986879" y="3423768"/>
                </a:lnTo>
                <a:lnTo>
                  <a:pt x="5013695" y="3236397"/>
                </a:lnTo>
                <a:lnTo>
                  <a:pt x="4670181" y="3187233"/>
                </a:lnTo>
                <a:lnTo>
                  <a:pt x="4730519" y="2765647"/>
                </a:lnTo>
                <a:lnTo>
                  <a:pt x="5124780" y="2822074"/>
                </a:lnTo>
                <a:lnTo>
                  <a:pt x="5151596" y="2634702"/>
                </a:lnTo>
                <a:close/>
                <a:moveTo>
                  <a:pt x="2663577" y="2525642"/>
                </a:moveTo>
                <a:lnTo>
                  <a:pt x="2069567" y="2605767"/>
                </a:lnTo>
                <a:lnTo>
                  <a:pt x="2257225" y="3997000"/>
                </a:lnTo>
                <a:lnTo>
                  <a:pt x="2456531" y="3970116"/>
                </a:lnTo>
                <a:lnTo>
                  <a:pt x="2376408" y="3376106"/>
                </a:lnTo>
                <a:lnTo>
                  <a:pt x="2720308" y="3329719"/>
                </a:lnTo>
                <a:lnTo>
                  <a:pt x="2695006" y="3142137"/>
                </a:lnTo>
                <a:lnTo>
                  <a:pt x="2351105" y="3188524"/>
                </a:lnTo>
                <a:lnTo>
                  <a:pt x="2294175" y="2766465"/>
                </a:lnTo>
                <a:lnTo>
                  <a:pt x="2688879" y="2713224"/>
                </a:lnTo>
                <a:close/>
                <a:moveTo>
                  <a:pt x="0" y="0"/>
                </a:moveTo>
                <a:lnTo>
                  <a:pt x="6858000" y="0"/>
                </a:lnTo>
                <a:lnTo>
                  <a:pt x="6858000" y="6852356"/>
                </a:lnTo>
                <a:lnTo>
                  <a:pt x="0" y="6852356"/>
                </a:lnTo>
                <a:close/>
              </a:path>
            </a:pathLst>
          </a:custGeom>
          <a:ln>
            <a:noFill/>
          </a:ln>
          <a:effectLst>
            <a:outerShdw blurRad="252936" algn="ctr" rotWithShape="0">
              <a:prstClr val="black">
                <a:alpha val="8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7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J Masse</dc:creator>
  <cp:lastModifiedBy>Brian J Masse</cp:lastModifiedBy>
  <cp:revision>1</cp:revision>
  <dcterms:created xsi:type="dcterms:W3CDTF">2022-03-05T04:15:52Z</dcterms:created>
  <dcterms:modified xsi:type="dcterms:W3CDTF">2022-03-05T17:00:07Z</dcterms:modified>
</cp:coreProperties>
</file>

<file path=docProps/thumbnail.jpeg>
</file>